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0" r:id="rId4"/>
    <p:sldId id="258" r:id="rId5"/>
    <p:sldId id="309" r:id="rId6"/>
    <p:sldId id="314" r:id="rId7"/>
    <p:sldId id="312" r:id="rId8"/>
    <p:sldId id="273" r:id="rId9"/>
    <p:sldId id="268" r:id="rId10"/>
    <p:sldId id="271" r:id="rId11"/>
    <p:sldId id="300" r:id="rId12"/>
    <p:sldId id="315" r:id="rId13"/>
    <p:sldId id="310" r:id="rId14"/>
    <p:sldId id="307" r:id="rId15"/>
    <p:sldId id="301" r:id="rId16"/>
    <p:sldId id="302" r:id="rId17"/>
    <p:sldId id="303" r:id="rId18"/>
    <p:sldId id="292" r:id="rId19"/>
    <p:sldId id="31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C5A"/>
    <a:srgbClr val="44546A"/>
    <a:srgbClr val="151231"/>
    <a:srgbClr val="F2F5FC"/>
    <a:srgbClr val="2A83BF"/>
    <a:srgbClr val="414446"/>
    <a:srgbClr val="FFFFFF"/>
    <a:srgbClr val="FED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87" autoAdjust="0"/>
    <p:restoredTop sz="96327"/>
  </p:normalViewPr>
  <p:slideViewPr>
    <p:cSldViewPr snapToGrid="0">
      <p:cViewPr varScale="1">
        <p:scale>
          <a:sx n="120" d="100"/>
          <a:sy n="120" d="100"/>
        </p:scale>
        <p:origin x="21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516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3D8644-3980-4D37-A190-3014CAD0FE42}"/>
              </a:ext>
            </a:extLst>
          </p:cNvPr>
          <p:cNvSpPr/>
          <p:nvPr userDrawn="1"/>
        </p:nvSpPr>
        <p:spPr>
          <a:xfrm>
            <a:off x="0" y="0"/>
            <a:ext cx="12188261" cy="6858000"/>
          </a:xfrm>
          <a:prstGeom prst="rect">
            <a:avLst/>
          </a:prstGeom>
          <a:gradFill flip="none" rotWithShape="1">
            <a:gsLst>
              <a:gs pos="25000">
                <a:srgbClr val="F6F6F6"/>
              </a:gs>
              <a:gs pos="0">
                <a:schemeClr val="bg1">
                  <a:lumMod val="95000"/>
                </a:schemeClr>
              </a:gs>
              <a:gs pos="7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E8F912-01EC-4913-8CB5-B6CF80A542AB}"/>
              </a:ext>
            </a:extLst>
          </p:cNvPr>
          <p:cNvSpPr/>
          <p:nvPr userDrawn="1"/>
        </p:nvSpPr>
        <p:spPr>
          <a:xfrm>
            <a:off x="4075611" y="0"/>
            <a:ext cx="8116389" cy="2468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440BF6-BAFE-41E5-9F3A-2CF9AFB332F9}"/>
              </a:ext>
            </a:extLst>
          </p:cNvPr>
          <p:cNvSpPr/>
          <p:nvPr userDrawn="1"/>
        </p:nvSpPr>
        <p:spPr>
          <a:xfrm>
            <a:off x="3761196" y="1654629"/>
            <a:ext cx="1241878" cy="11829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309DAC-9BB3-4A1A-AE6E-F5C1F442D9C2}"/>
              </a:ext>
            </a:extLst>
          </p:cNvPr>
          <p:cNvSpPr/>
          <p:nvPr userDrawn="1"/>
        </p:nvSpPr>
        <p:spPr>
          <a:xfrm>
            <a:off x="4515939" y="1774481"/>
            <a:ext cx="2116260" cy="2799588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B07F873-820A-41C6-A8AE-15CA02174B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4708149" y="1959429"/>
            <a:ext cx="1731840" cy="2429692"/>
          </a:xfrm>
          <a:prstGeom prst="roundRect">
            <a:avLst>
              <a:gd name="adj" fmla="val 10823"/>
            </a:avLst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B36E25-2BC9-4AE8-A9B1-450B0AA726EA}"/>
              </a:ext>
            </a:extLst>
          </p:cNvPr>
          <p:cNvSpPr/>
          <p:nvPr userDrawn="1"/>
        </p:nvSpPr>
        <p:spPr>
          <a:xfrm>
            <a:off x="7072527" y="1774481"/>
            <a:ext cx="2116260" cy="2799588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2C62225A-D568-4E6F-93CC-106F3A8330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7264737" y="1959429"/>
            <a:ext cx="1731840" cy="2429692"/>
          </a:xfrm>
          <a:prstGeom prst="roundRect">
            <a:avLst>
              <a:gd name="adj" fmla="val 10823"/>
            </a:avLst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A63576-85AC-4539-849F-856453B6F96D}"/>
              </a:ext>
            </a:extLst>
          </p:cNvPr>
          <p:cNvSpPr/>
          <p:nvPr userDrawn="1"/>
        </p:nvSpPr>
        <p:spPr>
          <a:xfrm>
            <a:off x="9629115" y="1774481"/>
            <a:ext cx="2116260" cy="2799588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85FB52B9-8DBE-4E60-99D1-83992931DE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9821325" y="1959429"/>
            <a:ext cx="1731840" cy="2429692"/>
          </a:xfrm>
          <a:prstGeom prst="roundRect">
            <a:avLst>
              <a:gd name="adj" fmla="val 10823"/>
            </a:avLst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8748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819DC58-A11F-4049-86ED-FD80DFC7242C}"/>
              </a:ext>
            </a:extLst>
          </p:cNvPr>
          <p:cNvSpPr/>
          <p:nvPr userDrawn="1"/>
        </p:nvSpPr>
        <p:spPr>
          <a:xfrm>
            <a:off x="0" y="0"/>
            <a:ext cx="12188261" cy="6858000"/>
          </a:xfrm>
          <a:prstGeom prst="rect">
            <a:avLst/>
          </a:prstGeom>
          <a:gradFill flip="none" rotWithShape="1">
            <a:gsLst>
              <a:gs pos="25000">
                <a:srgbClr val="F6F6F6"/>
              </a:gs>
              <a:gs pos="0">
                <a:schemeClr val="bg1">
                  <a:lumMod val="95000"/>
                </a:schemeClr>
              </a:gs>
              <a:gs pos="7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41E976-98B3-4ECD-9ECC-373106A92E84}"/>
              </a:ext>
            </a:extLst>
          </p:cNvPr>
          <p:cNvSpPr/>
          <p:nvPr userDrawn="1"/>
        </p:nvSpPr>
        <p:spPr>
          <a:xfrm>
            <a:off x="0" y="1802675"/>
            <a:ext cx="12192000" cy="2468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2171C-E6E2-4488-AAD8-6D5CDE111285}"/>
              </a:ext>
            </a:extLst>
          </p:cNvPr>
          <p:cNvSpPr/>
          <p:nvPr userDrawn="1"/>
        </p:nvSpPr>
        <p:spPr>
          <a:xfrm rot="20700000" flipH="1">
            <a:off x="684472" y="1250697"/>
            <a:ext cx="1338374" cy="1317340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050713-642F-43C7-B5C3-9E3E53B3A548}"/>
              </a:ext>
            </a:extLst>
          </p:cNvPr>
          <p:cNvSpPr/>
          <p:nvPr userDrawn="1"/>
        </p:nvSpPr>
        <p:spPr>
          <a:xfrm rot="20700000" flipH="1">
            <a:off x="4434482" y="3506193"/>
            <a:ext cx="1338374" cy="131734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18B0A8-E598-43BC-ADC7-7022A669DF37}"/>
              </a:ext>
            </a:extLst>
          </p:cNvPr>
          <p:cNvSpPr/>
          <p:nvPr userDrawn="1"/>
        </p:nvSpPr>
        <p:spPr>
          <a:xfrm rot="20700000">
            <a:off x="1502600" y="1262588"/>
            <a:ext cx="3669636" cy="361196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47047A-B597-4B77-9026-83FE60ED8733}"/>
              </a:ext>
            </a:extLst>
          </p:cNvPr>
          <p:cNvSpPr/>
          <p:nvPr userDrawn="1"/>
        </p:nvSpPr>
        <p:spPr>
          <a:xfrm rot="20700000" flipH="1">
            <a:off x="1086682" y="4507354"/>
            <a:ext cx="692540" cy="68165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7749F6-314C-450A-8E1E-5A4C890973D2}"/>
              </a:ext>
            </a:extLst>
          </p:cNvPr>
          <p:cNvSpPr/>
          <p:nvPr userDrawn="1"/>
        </p:nvSpPr>
        <p:spPr>
          <a:xfrm rot="20700000" flipH="1">
            <a:off x="5064149" y="1568539"/>
            <a:ext cx="692540" cy="681656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9140185-09AE-454D-9B56-5D88214E32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700000" flipH="1">
            <a:off x="1717687" y="1463970"/>
            <a:ext cx="3239462" cy="3239462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08626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746B7187-F308-4853-BBF2-6B4EF3338A45}"/>
              </a:ext>
            </a:extLst>
          </p:cNvPr>
          <p:cNvSpPr/>
          <p:nvPr userDrawn="1"/>
        </p:nvSpPr>
        <p:spPr>
          <a:xfrm flipH="1" flipV="1">
            <a:off x="3621313" y="0"/>
            <a:ext cx="8570686" cy="6858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3FEE6287-13C4-4056-9082-99D2741D9A67}"/>
              </a:ext>
            </a:extLst>
          </p:cNvPr>
          <p:cNvSpPr/>
          <p:nvPr userDrawn="1"/>
        </p:nvSpPr>
        <p:spPr>
          <a:xfrm>
            <a:off x="6343211" y="1065596"/>
            <a:ext cx="4378096" cy="4309290"/>
          </a:xfrm>
          <a:prstGeom prst="diamond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46065C4F-95C1-45DF-95E3-FF5AC234BD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6599823" y="1287805"/>
            <a:ext cx="3864872" cy="3864872"/>
          </a:xfrm>
          <a:prstGeom prst="diamond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E31A71C8-856F-4BC2-B148-A1607AD7102F}"/>
              </a:ext>
            </a:extLst>
          </p:cNvPr>
          <p:cNvSpPr/>
          <p:nvPr userDrawn="1"/>
        </p:nvSpPr>
        <p:spPr>
          <a:xfrm flipH="1">
            <a:off x="5490828" y="226609"/>
            <a:ext cx="6082863" cy="5987265"/>
          </a:xfrm>
          <a:prstGeom prst="diamond">
            <a:avLst/>
          </a:prstGeom>
          <a:noFill/>
          <a:ln w="190500">
            <a:solidFill>
              <a:schemeClr val="accent1"/>
            </a:solidFill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BA7701AC-023E-4B9F-972B-23FBB51F1F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5490827" y="3885843"/>
            <a:ext cx="2755877" cy="2755877"/>
          </a:xfrm>
          <a:prstGeom prst="diamond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2770816E-6B2C-41BF-8A40-86CF0E339D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9024543" y="-90134"/>
            <a:ext cx="2755877" cy="2755877"/>
          </a:xfrm>
          <a:prstGeom prst="diamond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B8CF555E-FE85-4E61-9563-4DA2A9D07B02}"/>
              </a:ext>
            </a:extLst>
          </p:cNvPr>
          <p:cNvSpPr/>
          <p:nvPr userDrawn="1"/>
        </p:nvSpPr>
        <p:spPr>
          <a:xfrm flipH="1">
            <a:off x="5630388" y="1453236"/>
            <a:ext cx="692540" cy="681656"/>
          </a:xfrm>
          <a:prstGeom prst="diamond">
            <a:avLst/>
          </a:prstGeom>
          <a:solidFill>
            <a:schemeClr val="accent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7FFC5D91-8D50-4427-9116-50D392A077CA}"/>
              </a:ext>
            </a:extLst>
          </p:cNvPr>
          <p:cNvSpPr/>
          <p:nvPr userDrawn="1"/>
        </p:nvSpPr>
        <p:spPr>
          <a:xfrm flipH="1">
            <a:off x="11307343" y="3545015"/>
            <a:ext cx="692540" cy="681656"/>
          </a:xfrm>
          <a:prstGeom prst="diamond">
            <a:avLst/>
          </a:prstGeom>
          <a:solidFill>
            <a:schemeClr val="accent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C0081C-D1B2-5549-A7FF-273A1D587031}"/>
              </a:ext>
            </a:extLst>
          </p:cNvPr>
          <p:cNvSpPr/>
          <p:nvPr userDrawn="1"/>
        </p:nvSpPr>
        <p:spPr>
          <a:xfrm>
            <a:off x="10557164" y="6126479"/>
            <a:ext cx="1562792" cy="656705"/>
          </a:xfrm>
          <a:custGeom>
            <a:avLst/>
            <a:gdLst>
              <a:gd name="connsiteX0" fmla="*/ 0 w 1562792"/>
              <a:gd name="connsiteY0" fmla="*/ 0 h 648392"/>
              <a:gd name="connsiteX1" fmla="*/ 1562792 w 1562792"/>
              <a:gd name="connsiteY1" fmla="*/ 0 h 648392"/>
              <a:gd name="connsiteX2" fmla="*/ 1562792 w 1562792"/>
              <a:gd name="connsiteY2" fmla="*/ 648392 h 648392"/>
              <a:gd name="connsiteX3" fmla="*/ 0 w 1562792"/>
              <a:gd name="connsiteY3" fmla="*/ 648392 h 648392"/>
              <a:gd name="connsiteX4" fmla="*/ 0 w 1562792"/>
              <a:gd name="connsiteY4" fmla="*/ 0 h 648392"/>
              <a:gd name="connsiteX0" fmla="*/ 0 w 1562792"/>
              <a:gd name="connsiteY0" fmla="*/ 8313 h 656705"/>
              <a:gd name="connsiteX1" fmla="*/ 714893 w 1562792"/>
              <a:gd name="connsiteY1" fmla="*/ 0 h 656705"/>
              <a:gd name="connsiteX2" fmla="*/ 1562792 w 1562792"/>
              <a:gd name="connsiteY2" fmla="*/ 656705 h 656705"/>
              <a:gd name="connsiteX3" fmla="*/ 0 w 1562792"/>
              <a:gd name="connsiteY3" fmla="*/ 656705 h 656705"/>
              <a:gd name="connsiteX4" fmla="*/ 0 w 1562792"/>
              <a:gd name="connsiteY4" fmla="*/ 8313 h 65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792" h="656705">
                <a:moveTo>
                  <a:pt x="0" y="8313"/>
                </a:moveTo>
                <a:lnTo>
                  <a:pt x="714893" y="0"/>
                </a:lnTo>
                <a:lnTo>
                  <a:pt x="1562792" y="656705"/>
                </a:lnTo>
                <a:lnTo>
                  <a:pt x="0" y="656705"/>
                </a:lnTo>
                <a:lnTo>
                  <a:pt x="0" y="83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21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6DE5E15-F39E-47E8-BE7A-57257F721AC2}"/>
              </a:ext>
            </a:extLst>
          </p:cNvPr>
          <p:cNvSpPr/>
          <p:nvPr userDrawn="1"/>
        </p:nvSpPr>
        <p:spPr>
          <a:xfrm>
            <a:off x="842682" y="1084729"/>
            <a:ext cx="10766449" cy="5253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A57361-8590-429B-BF05-3390B0C36078}"/>
              </a:ext>
            </a:extLst>
          </p:cNvPr>
          <p:cNvSpPr/>
          <p:nvPr userDrawn="1"/>
        </p:nvSpPr>
        <p:spPr>
          <a:xfrm flipH="1">
            <a:off x="582869" y="519954"/>
            <a:ext cx="3640785" cy="3137646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554E0D9-5F32-4449-8B2C-A8097C8D3E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3989939" y="1739154"/>
            <a:ext cx="7619192" cy="3003176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27847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617C56-5D31-4CAC-ADD7-E7CA087C46B0}"/>
              </a:ext>
            </a:extLst>
          </p:cNvPr>
          <p:cNvSpPr/>
          <p:nvPr userDrawn="1"/>
        </p:nvSpPr>
        <p:spPr>
          <a:xfrm>
            <a:off x="0" y="0"/>
            <a:ext cx="1218826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7A11522C-AEBA-40D3-95AE-7C8F8343F1FB}"/>
              </a:ext>
            </a:extLst>
          </p:cNvPr>
          <p:cNvSpPr/>
          <p:nvPr userDrawn="1"/>
        </p:nvSpPr>
        <p:spPr>
          <a:xfrm>
            <a:off x="0" y="6210300"/>
            <a:ext cx="876300" cy="647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1962C46-116F-4DCF-BA2A-A7B2FC3D0C45}"/>
              </a:ext>
            </a:extLst>
          </p:cNvPr>
          <p:cNvSpPr/>
          <p:nvPr userDrawn="1"/>
        </p:nvSpPr>
        <p:spPr>
          <a:xfrm rot="10800000">
            <a:off x="11315700" y="0"/>
            <a:ext cx="876300" cy="647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151E11D-EB80-4140-AF5F-6D5E38D44DBB}"/>
              </a:ext>
            </a:extLst>
          </p:cNvPr>
          <p:cNvSpPr/>
          <p:nvPr userDrawn="1"/>
        </p:nvSpPr>
        <p:spPr>
          <a:xfrm>
            <a:off x="1026075" y="1041448"/>
            <a:ext cx="3609588" cy="4775104"/>
          </a:xfrm>
          <a:prstGeom prst="roundRect">
            <a:avLst>
              <a:gd name="adj" fmla="val 11508"/>
            </a:avLst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02D2D03-42DF-4677-8919-BA7860D701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1353917" y="1356904"/>
            <a:ext cx="2953904" cy="4144192"/>
          </a:xfrm>
          <a:prstGeom prst="roundRect">
            <a:avLst>
              <a:gd name="adj" fmla="val 10823"/>
            </a:avLst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282FBC-94E3-2145-B1B3-5F7567FCFD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739" y="6239306"/>
            <a:ext cx="1348248" cy="50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43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A0D9CC-1ADA-4BEB-BC41-6D347DE31D6A}"/>
              </a:ext>
            </a:extLst>
          </p:cNvPr>
          <p:cNvSpPr/>
          <p:nvPr userDrawn="1"/>
        </p:nvSpPr>
        <p:spPr>
          <a:xfrm>
            <a:off x="2162938" y="2490413"/>
            <a:ext cx="9326073" cy="37213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BE6754-F1BC-4255-A01D-0194A516E880}"/>
              </a:ext>
            </a:extLst>
          </p:cNvPr>
          <p:cNvSpPr/>
          <p:nvPr userDrawn="1"/>
        </p:nvSpPr>
        <p:spPr>
          <a:xfrm>
            <a:off x="3076554" y="1395060"/>
            <a:ext cx="2320196" cy="372139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E6E37D2E-26DE-4748-BCBC-E428E48884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3212547" y="1582921"/>
            <a:ext cx="2048209" cy="3370974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AE6502-E8FB-438E-9ABE-AB454531A6C2}"/>
              </a:ext>
            </a:extLst>
          </p:cNvPr>
          <p:cNvSpPr/>
          <p:nvPr userDrawn="1"/>
        </p:nvSpPr>
        <p:spPr>
          <a:xfrm>
            <a:off x="5660097" y="1395060"/>
            <a:ext cx="2320196" cy="372139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0C52CB5-78E9-426D-BB5F-5AF1F2EF2C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5796090" y="1582921"/>
            <a:ext cx="2048209" cy="3370974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E7EA15-0C0A-4BA0-846D-74E493A4BD3D}"/>
              </a:ext>
            </a:extLst>
          </p:cNvPr>
          <p:cNvSpPr/>
          <p:nvPr userDrawn="1"/>
        </p:nvSpPr>
        <p:spPr>
          <a:xfrm>
            <a:off x="8243640" y="1395060"/>
            <a:ext cx="2320196" cy="372139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52B0B26-7A74-409B-BD55-5A88646F81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8379633" y="1582921"/>
            <a:ext cx="2048209" cy="3370974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31604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8990B2CE-5662-4F02-A378-8D57C4C2ED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815787" y="797858"/>
            <a:ext cx="3741696" cy="5459507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C6242E-7A84-4899-989E-408CA02D447C}"/>
              </a:ext>
            </a:extLst>
          </p:cNvPr>
          <p:cNvSpPr/>
          <p:nvPr userDrawn="1"/>
        </p:nvSpPr>
        <p:spPr>
          <a:xfrm>
            <a:off x="3469341" y="1997476"/>
            <a:ext cx="8077200" cy="39834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77732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79B0B8-021F-421F-841D-324732C71E72}"/>
              </a:ext>
            </a:extLst>
          </p:cNvPr>
          <p:cNvSpPr/>
          <p:nvPr userDrawn="1"/>
        </p:nvSpPr>
        <p:spPr>
          <a:xfrm>
            <a:off x="0" y="0"/>
            <a:ext cx="1218826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03BD994C-6583-453F-8E7A-0A58DF57F1DA}"/>
              </a:ext>
            </a:extLst>
          </p:cNvPr>
          <p:cNvSpPr/>
          <p:nvPr userDrawn="1"/>
        </p:nvSpPr>
        <p:spPr>
          <a:xfrm>
            <a:off x="842993" y="1626736"/>
            <a:ext cx="4261021" cy="3604528"/>
          </a:xfrm>
          <a:prstGeom prst="round2SameRect">
            <a:avLst>
              <a:gd name="adj1" fmla="val 50000"/>
              <a:gd name="adj2" fmla="val 6697"/>
            </a:avLst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01D11-FED4-461C-8521-6F710B97EE29}"/>
              </a:ext>
            </a:extLst>
          </p:cNvPr>
          <p:cNvSpPr/>
          <p:nvPr userDrawn="1"/>
        </p:nvSpPr>
        <p:spPr>
          <a:xfrm>
            <a:off x="1" y="2220686"/>
            <a:ext cx="319313" cy="46373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C8422D-341E-479C-8D99-91ED2576ECFC}"/>
              </a:ext>
            </a:extLst>
          </p:cNvPr>
          <p:cNvSpPr/>
          <p:nvPr userDrawn="1"/>
        </p:nvSpPr>
        <p:spPr>
          <a:xfrm>
            <a:off x="11868948" y="0"/>
            <a:ext cx="319313" cy="46373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4AB7A502-9AEB-4D81-BE53-5F35F8B3A7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842994" y="1626735"/>
            <a:ext cx="4261020" cy="2741371"/>
          </a:xfrm>
          <a:prstGeom prst="round2SameRect">
            <a:avLst>
              <a:gd name="adj1" fmla="val 50000"/>
              <a:gd name="adj2" fmla="val 0"/>
            </a:avLst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F3878-588E-E84A-A1FE-DE00735B6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739" y="6239306"/>
            <a:ext cx="1348248" cy="50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21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DCB63556-7C54-4D8F-84A4-6B49319E78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1214560" y="0"/>
            <a:ext cx="4213781" cy="2540000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B5A3E648-26E6-4C72-9555-B72446942B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1214559" y="2801256"/>
            <a:ext cx="4213781" cy="4056743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949245-905B-425E-A372-0DC31F42A045}"/>
              </a:ext>
            </a:extLst>
          </p:cNvPr>
          <p:cNvSpPr/>
          <p:nvPr userDrawn="1"/>
        </p:nvSpPr>
        <p:spPr>
          <a:xfrm>
            <a:off x="5428339" y="744581"/>
            <a:ext cx="6127167" cy="17954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0F61FF-78EC-1F42-8AF9-8D2AFCB8111E}"/>
              </a:ext>
            </a:extLst>
          </p:cNvPr>
          <p:cNvSpPr/>
          <p:nvPr userDrawn="1"/>
        </p:nvSpPr>
        <p:spPr>
          <a:xfrm>
            <a:off x="10466773" y="6116715"/>
            <a:ext cx="1721487" cy="741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61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16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C8F228B-F8E2-4930-A2CB-1BD3A6A08C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3232203" y="806039"/>
            <a:ext cx="5727593" cy="5423422"/>
          </a:xfrm>
          <a:custGeom>
            <a:avLst/>
            <a:gdLst>
              <a:gd name="connsiteX0" fmla="*/ 7242629 w 7242629"/>
              <a:gd name="connsiteY0" fmla="*/ 0 h 6858000"/>
              <a:gd name="connsiteX1" fmla="*/ 0 w 7242629"/>
              <a:gd name="connsiteY1" fmla="*/ 6858000 h 6858000"/>
              <a:gd name="connsiteX2" fmla="*/ 4929044 w 7242629"/>
              <a:gd name="connsiteY2" fmla="*/ 6858000 h 6858000"/>
              <a:gd name="connsiteX3" fmla="*/ 7242629 w 7242629"/>
              <a:gd name="connsiteY3" fmla="*/ 46672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2629" h="6858000">
                <a:moveTo>
                  <a:pt x="7242629" y="0"/>
                </a:moveTo>
                <a:lnTo>
                  <a:pt x="0" y="6858000"/>
                </a:lnTo>
                <a:lnTo>
                  <a:pt x="4929044" y="6858000"/>
                </a:lnTo>
                <a:lnTo>
                  <a:pt x="7242629" y="4667280"/>
                </a:lnTo>
                <a:close/>
              </a:path>
            </a:pathLst>
          </a:cu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BC65B44C-9712-44B4-BB00-D68814E439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0235" y="806039"/>
            <a:ext cx="6985641" cy="4976197"/>
          </a:xfrm>
          <a:prstGeom prst="diagStripe">
            <a:avLst>
              <a:gd name="adj" fmla="val 28096"/>
            </a:avLst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50450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16A537-7EC2-4D96-9676-B9A484DBDE77}"/>
              </a:ext>
            </a:extLst>
          </p:cNvPr>
          <p:cNvSpPr/>
          <p:nvPr userDrawn="1"/>
        </p:nvSpPr>
        <p:spPr>
          <a:xfrm>
            <a:off x="5165346" y="945396"/>
            <a:ext cx="6327369" cy="4718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7781D2-4229-4EFC-B1DA-5DCD185CDF30}"/>
              </a:ext>
            </a:extLst>
          </p:cNvPr>
          <p:cNvSpPr/>
          <p:nvPr userDrawn="1"/>
        </p:nvSpPr>
        <p:spPr>
          <a:xfrm>
            <a:off x="499532" y="2741688"/>
            <a:ext cx="6608950" cy="335062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E1CE212D-D1DA-444B-A702-3766D11663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699284" y="2921395"/>
            <a:ext cx="6209446" cy="2991208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11677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92AC93-E0D1-4637-9239-0AAC99AFEA96}"/>
              </a:ext>
            </a:extLst>
          </p:cNvPr>
          <p:cNvSpPr/>
          <p:nvPr userDrawn="1"/>
        </p:nvSpPr>
        <p:spPr>
          <a:xfrm>
            <a:off x="0" y="5474578"/>
            <a:ext cx="4193177" cy="13834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582D8F3E-9148-461F-BFDC-0F86FAD48F8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902823" y="2167193"/>
            <a:ext cx="4193177" cy="2163145"/>
          </a:xfrm>
          <a:prstGeom prst="rect">
            <a:avLst/>
          </a:prstGeom>
          <a:pattFill prst="diagBrick">
            <a:fgClr>
              <a:srgbClr val="92D050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d-ID" sz="2000" kern="120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id-ID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512FB447-1439-48AF-8036-1B8C7CCEA6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5999" y="4330338"/>
            <a:ext cx="4193177" cy="2163145"/>
          </a:xfrm>
          <a:prstGeom prst="rect">
            <a:avLst/>
          </a:prstGeom>
          <a:pattFill prst="diagBrick">
            <a:fgClr>
              <a:srgbClr val="92D050"/>
            </a:fgClr>
            <a:bgClr>
              <a:schemeClr val="bg1"/>
            </a:bgClr>
          </a:pattFill>
          <a:ln>
            <a:noFill/>
          </a:ln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d-ID" sz="2000" kern="120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3028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A66C88-F792-4BC0-8511-276083E18D7C}"/>
              </a:ext>
            </a:extLst>
          </p:cNvPr>
          <p:cNvSpPr/>
          <p:nvPr userDrawn="1"/>
        </p:nvSpPr>
        <p:spPr>
          <a:xfrm>
            <a:off x="1" y="0"/>
            <a:ext cx="121882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8BC41F91-F7C6-42E2-B74E-EC3CBB9BC9A9}"/>
              </a:ext>
            </a:extLst>
          </p:cNvPr>
          <p:cNvSpPr/>
          <p:nvPr userDrawn="1"/>
        </p:nvSpPr>
        <p:spPr>
          <a:xfrm rot="10800000">
            <a:off x="10384971" y="0"/>
            <a:ext cx="1807029" cy="130666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94BEC7B2-8B02-459E-A1B6-D2357E81B09E}"/>
              </a:ext>
            </a:extLst>
          </p:cNvPr>
          <p:cNvSpPr/>
          <p:nvPr userDrawn="1"/>
        </p:nvSpPr>
        <p:spPr>
          <a:xfrm>
            <a:off x="0" y="5551336"/>
            <a:ext cx="1807029" cy="130666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2FE48A88-969F-429E-B1C0-98F6825616F9}"/>
              </a:ext>
            </a:extLst>
          </p:cNvPr>
          <p:cNvSpPr/>
          <p:nvPr userDrawn="1"/>
        </p:nvSpPr>
        <p:spPr>
          <a:xfrm>
            <a:off x="623311" y="808102"/>
            <a:ext cx="4818970" cy="4743234"/>
          </a:xfrm>
          <a:prstGeom prst="diamond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F4AA6EAD-88E3-4C1E-9AE6-359247CF32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905764" y="1052687"/>
            <a:ext cx="4254064" cy="4254064"/>
          </a:xfrm>
          <a:prstGeom prst="diamond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1B461-35E9-2742-9141-1BF1986ED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739" y="6239306"/>
            <a:ext cx="1348248" cy="50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54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165A87-ABCF-4658-9C5C-4D2E75667AAC}"/>
              </a:ext>
            </a:extLst>
          </p:cNvPr>
          <p:cNvSpPr/>
          <p:nvPr userDrawn="1"/>
        </p:nvSpPr>
        <p:spPr>
          <a:xfrm>
            <a:off x="0" y="0"/>
            <a:ext cx="12188261" cy="6858000"/>
          </a:xfrm>
          <a:prstGeom prst="rect">
            <a:avLst/>
          </a:prstGeom>
          <a:gradFill flip="none" rotWithShape="1">
            <a:gsLst>
              <a:gs pos="25000">
                <a:srgbClr val="F6F6F6"/>
              </a:gs>
              <a:gs pos="0">
                <a:schemeClr val="bg1">
                  <a:lumMod val="95000"/>
                </a:schemeClr>
              </a:gs>
              <a:gs pos="7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A601ED-90C6-4AD5-8142-C7DEA19FD84B}"/>
              </a:ext>
            </a:extLst>
          </p:cNvPr>
          <p:cNvSpPr/>
          <p:nvPr userDrawn="1"/>
        </p:nvSpPr>
        <p:spPr>
          <a:xfrm>
            <a:off x="1" y="0"/>
            <a:ext cx="6857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46FC473F-3C17-4F83-9EE4-41F34522DD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3853543"/>
            <a:ext cx="1903000" cy="2436223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AA92B36-165A-4734-BAF8-0047E2C693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2168433" y="3853543"/>
            <a:ext cx="2848114" cy="2436223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970F94-F7B5-4FAA-8ABC-13FB52BCF5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5281980" y="3853543"/>
            <a:ext cx="2848114" cy="2436223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A9D42F6-48A6-422C-A4A6-ED0351A0C4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0" y="1097280"/>
            <a:ext cx="1903000" cy="2436223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984A79D9-22B2-4FB1-AB05-86C8EA4D5D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2168433" y="1097280"/>
            <a:ext cx="2848114" cy="2436223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DEEDFEC-ED57-4DCB-B6BD-60E1173D6C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5281980" y="1097280"/>
            <a:ext cx="2848114" cy="2436223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19746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796CFD2-B526-4975-9B41-234CDAA17420}"/>
              </a:ext>
            </a:extLst>
          </p:cNvPr>
          <p:cNvSpPr/>
          <p:nvPr userDrawn="1"/>
        </p:nvSpPr>
        <p:spPr>
          <a:xfrm>
            <a:off x="0" y="0"/>
            <a:ext cx="12188261" cy="6858000"/>
          </a:xfrm>
          <a:prstGeom prst="rect">
            <a:avLst/>
          </a:prstGeom>
          <a:gradFill flip="none" rotWithShape="1">
            <a:gsLst>
              <a:gs pos="25000">
                <a:srgbClr val="F6F6F6"/>
              </a:gs>
              <a:gs pos="0">
                <a:schemeClr val="bg1">
                  <a:lumMod val="95000"/>
                </a:schemeClr>
              </a:gs>
              <a:gs pos="7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F58AFE73-FE0A-4B39-9E94-FC138D8D8A5A}"/>
              </a:ext>
            </a:extLst>
          </p:cNvPr>
          <p:cNvSpPr/>
          <p:nvPr userDrawn="1"/>
        </p:nvSpPr>
        <p:spPr>
          <a:xfrm rot="10800000">
            <a:off x="6096000" y="0"/>
            <a:ext cx="6096000" cy="440802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0CC49F-4F16-4675-800E-BCBCF17C0F89}"/>
              </a:ext>
            </a:extLst>
          </p:cNvPr>
          <p:cNvSpPr/>
          <p:nvPr userDrawn="1"/>
        </p:nvSpPr>
        <p:spPr>
          <a:xfrm>
            <a:off x="7124778" y="460777"/>
            <a:ext cx="1679588" cy="1679588"/>
          </a:xfrm>
          <a:custGeom>
            <a:avLst/>
            <a:gdLst>
              <a:gd name="connsiteX0" fmla="*/ 418012 w 836024"/>
              <a:gd name="connsiteY0" fmla="*/ 0 h 836024"/>
              <a:gd name="connsiteX1" fmla="*/ 836024 w 836024"/>
              <a:gd name="connsiteY1" fmla="*/ 418012 h 836024"/>
              <a:gd name="connsiteX2" fmla="*/ 418012 w 836024"/>
              <a:gd name="connsiteY2" fmla="*/ 836024 h 836024"/>
              <a:gd name="connsiteX3" fmla="*/ 0 w 836024"/>
              <a:gd name="connsiteY3" fmla="*/ 418012 h 836024"/>
              <a:gd name="connsiteX4" fmla="*/ 418012 w 836024"/>
              <a:gd name="connsiteY4" fmla="*/ 0 h 83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024" h="836024">
                <a:moveTo>
                  <a:pt x="418012" y="0"/>
                </a:moveTo>
                <a:cubicBezTo>
                  <a:pt x="648874" y="0"/>
                  <a:pt x="836024" y="187150"/>
                  <a:pt x="836024" y="418012"/>
                </a:cubicBezTo>
                <a:cubicBezTo>
                  <a:pt x="836024" y="648874"/>
                  <a:pt x="648874" y="836024"/>
                  <a:pt x="418012" y="836024"/>
                </a:cubicBezTo>
                <a:cubicBezTo>
                  <a:pt x="187150" y="836024"/>
                  <a:pt x="0" y="648874"/>
                  <a:pt x="0" y="418012"/>
                </a:cubicBezTo>
                <a:cubicBezTo>
                  <a:pt x="0" y="187150"/>
                  <a:pt x="187150" y="0"/>
                  <a:pt x="418012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C8FFD7B-F15F-4A58-BDC7-A5EF0DB5BC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265709" y="601708"/>
            <a:ext cx="1397726" cy="1397726"/>
          </a:xfrm>
          <a:custGeom>
            <a:avLst/>
            <a:gdLst>
              <a:gd name="connsiteX0" fmla="*/ 698863 w 1397726"/>
              <a:gd name="connsiteY0" fmla="*/ 0 h 1397726"/>
              <a:gd name="connsiteX1" fmla="*/ 0 w 1397726"/>
              <a:gd name="connsiteY1" fmla="*/ 698863 h 1397726"/>
              <a:gd name="connsiteX2" fmla="*/ 698863 w 1397726"/>
              <a:gd name="connsiteY2" fmla="*/ 1397726 h 1397726"/>
              <a:gd name="connsiteX3" fmla="*/ 1397726 w 1397726"/>
              <a:gd name="connsiteY3" fmla="*/ 698863 h 1397726"/>
              <a:gd name="connsiteX4" fmla="*/ 698863 w 1397726"/>
              <a:gd name="connsiteY4" fmla="*/ 0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726" h="1397726">
                <a:moveTo>
                  <a:pt x="698863" y="0"/>
                </a:moveTo>
                <a:cubicBezTo>
                  <a:pt x="312892" y="0"/>
                  <a:pt x="0" y="312892"/>
                  <a:pt x="0" y="698863"/>
                </a:cubicBezTo>
                <a:cubicBezTo>
                  <a:pt x="0" y="1084834"/>
                  <a:pt x="312892" y="1397726"/>
                  <a:pt x="698863" y="1397726"/>
                </a:cubicBezTo>
                <a:cubicBezTo>
                  <a:pt x="1084834" y="1397726"/>
                  <a:pt x="1397726" y="1084834"/>
                  <a:pt x="1397726" y="698863"/>
                </a:cubicBezTo>
                <a:cubicBezTo>
                  <a:pt x="1397726" y="312892"/>
                  <a:pt x="1084834" y="0"/>
                  <a:pt x="698863" y="0"/>
                </a:cubicBezTo>
                <a:close/>
              </a:path>
            </a:pathLst>
          </a:cu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87A44AB-BC54-4D2A-AC76-74C394275423}"/>
              </a:ext>
            </a:extLst>
          </p:cNvPr>
          <p:cNvSpPr/>
          <p:nvPr userDrawn="1"/>
        </p:nvSpPr>
        <p:spPr>
          <a:xfrm>
            <a:off x="8416491" y="1748480"/>
            <a:ext cx="2943030" cy="2943030"/>
          </a:xfrm>
          <a:custGeom>
            <a:avLst/>
            <a:gdLst>
              <a:gd name="connsiteX0" fmla="*/ 418012 w 836024"/>
              <a:gd name="connsiteY0" fmla="*/ 0 h 836024"/>
              <a:gd name="connsiteX1" fmla="*/ 836024 w 836024"/>
              <a:gd name="connsiteY1" fmla="*/ 418012 h 836024"/>
              <a:gd name="connsiteX2" fmla="*/ 418012 w 836024"/>
              <a:gd name="connsiteY2" fmla="*/ 836024 h 836024"/>
              <a:gd name="connsiteX3" fmla="*/ 0 w 836024"/>
              <a:gd name="connsiteY3" fmla="*/ 418012 h 836024"/>
              <a:gd name="connsiteX4" fmla="*/ 418012 w 836024"/>
              <a:gd name="connsiteY4" fmla="*/ 0 h 83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024" h="836024">
                <a:moveTo>
                  <a:pt x="418012" y="0"/>
                </a:moveTo>
                <a:cubicBezTo>
                  <a:pt x="648874" y="0"/>
                  <a:pt x="836024" y="187150"/>
                  <a:pt x="836024" y="418012"/>
                </a:cubicBezTo>
                <a:cubicBezTo>
                  <a:pt x="836024" y="648874"/>
                  <a:pt x="648874" y="836024"/>
                  <a:pt x="418012" y="836024"/>
                </a:cubicBezTo>
                <a:cubicBezTo>
                  <a:pt x="187150" y="836024"/>
                  <a:pt x="0" y="648874"/>
                  <a:pt x="0" y="418012"/>
                </a:cubicBezTo>
                <a:cubicBezTo>
                  <a:pt x="0" y="187150"/>
                  <a:pt x="187150" y="0"/>
                  <a:pt x="418012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2DEA66-01C3-46EC-84F2-3FC8817D98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8663435" y="1995424"/>
            <a:ext cx="2449142" cy="2449142"/>
          </a:xfrm>
          <a:custGeom>
            <a:avLst/>
            <a:gdLst>
              <a:gd name="connsiteX0" fmla="*/ 698863 w 1397726"/>
              <a:gd name="connsiteY0" fmla="*/ 0 h 1397726"/>
              <a:gd name="connsiteX1" fmla="*/ 0 w 1397726"/>
              <a:gd name="connsiteY1" fmla="*/ 698863 h 1397726"/>
              <a:gd name="connsiteX2" fmla="*/ 698863 w 1397726"/>
              <a:gd name="connsiteY2" fmla="*/ 1397726 h 1397726"/>
              <a:gd name="connsiteX3" fmla="*/ 1397726 w 1397726"/>
              <a:gd name="connsiteY3" fmla="*/ 698863 h 1397726"/>
              <a:gd name="connsiteX4" fmla="*/ 698863 w 1397726"/>
              <a:gd name="connsiteY4" fmla="*/ 0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726" h="1397726">
                <a:moveTo>
                  <a:pt x="698863" y="0"/>
                </a:moveTo>
                <a:cubicBezTo>
                  <a:pt x="312892" y="0"/>
                  <a:pt x="0" y="312892"/>
                  <a:pt x="0" y="698863"/>
                </a:cubicBezTo>
                <a:cubicBezTo>
                  <a:pt x="0" y="1084834"/>
                  <a:pt x="312892" y="1397726"/>
                  <a:pt x="698863" y="1397726"/>
                </a:cubicBezTo>
                <a:cubicBezTo>
                  <a:pt x="1084834" y="1397726"/>
                  <a:pt x="1397726" y="1084834"/>
                  <a:pt x="1397726" y="698863"/>
                </a:cubicBezTo>
                <a:cubicBezTo>
                  <a:pt x="1397726" y="312892"/>
                  <a:pt x="1084834" y="0"/>
                  <a:pt x="698863" y="0"/>
                </a:cubicBezTo>
                <a:close/>
              </a:path>
            </a:pathLst>
          </a:cu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B69999C-E087-4EFF-9BC0-9BF7C02DF0FA}"/>
              </a:ext>
            </a:extLst>
          </p:cNvPr>
          <p:cNvSpPr/>
          <p:nvPr userDrawn="1"/>
        </p:nvSpPr>
        <p:spPr>
          <a:xfrm>
            <a:off x="4675567" y="2307969"/>
            <a:ext cx="3493980" cy="3493980"/>
          </a:xfrm>
          <a:custGeom>
            <a:avLst/>
            <a:gdLst>
              <a:gd name="connsiteX0" fmla="*/ 418012 w 836024"/>
              <a:gd name="connsiteY0" fmla="*/ 0 h 836024"/>
              <a:gd name="connsiteX1" fmla="*/ 836024 w 836024"/>
              <a:gd name="connsiteY1" fmla="*/ 418012 h 836024"/>
              <a:gd name="connsiteX2" fmla="*/ 418012 w 836024"/>
              <a:gd name="connsiteY2" fmla="*/ 836024 h 836024"/>
              <a:gd name="connsiteX3" fmla="*/ 0 w 836024"/>
              <a:gd name="connsiteY3" fmla="*/ 418012 h 836024"/>
              <a:gd name="connsiteX4" fmla="*/ 418012 w 836024"/>
              <a:gd name="connsiteY4" fmla="*/ 0 h 83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024" h="836024">
                <a:moveTo>
                  <a:pt x="418012" y="0"/>
                </a:moveTo>
                <a:cubicBezTo>
                  <a:pt x="648874" y="0"/>
                  <a:pt x="836024" y="187150"/>
                  <a:pt x="836024" y="418012"/>
                </a:cubicBezTo>
                <a:cubicBezTo>
                  <a:pt x="836024" y="648874"/>
                  <a:pt x="648874" y="836024"/>
                  <a:pt x="418012" y="836024"/>
                </a:cubicBezTo>
                <a:cubicBezTo>
                  <a:pt x="187150" y="836024"/>
                  <a:pt x="0" y="648874"/>
                  <a:pt x="0" y="418012"/>
                </a:cubicBezTo>
                <a:cubicBezTo>
                  <a:pt x="0" y="187150"/>
                  <a:pt x="187150" y="0"/>
                  <a:pt x="418012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E3599EB-92C2-4117-8DD9-3A5519353A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4968740" y="2601142"/>
            <a:ext cx="2907634" cy="2907634"/>
          </a:xfrm>
          <a:custGeom>
            <a:avLst/>
            <a:gdLst>
              <a:gd name="connsiteX0" fmla="*/ 698863 w 1397726"/>
              <a:gd name="connsiteY0" fmla="*/ 0 h 1397726"/>
              <a:gd name="connsiteX1" fmla="*/ 0 w 1397726"/>
              <a:gd name="connsiteY1" fmla="*/ 698863 h 1397726"/>
              <a:gd name="connsiteX2" fmla="*/ 698863 w 1397726"/>
              <a:gd name="connsiteY2" fmla="*/ 1397726 h 1397726"/>
              <a:gd name="connsiteX3" fmla="*/ 1397726 w 1397726"/>
              <a:gd name="connsiteY3" fmla="*/ 698863 h 1397726"/>
              <a:gd name="connsiteX4" fmla="*/ 698863 w 1397726"/>
              <a:gd name="connsiteY4" fmla="*/ 0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726" h="1397726">
                <a:moveTo>
                  <a:pt x="698863" y="0"/>
                </a:moveTo>
                <a:cubicBezTo>
                  <a:pt x="312892" y="0"/>
                  <a:pt x="0" y="312892"/>
                  <a:pt x="0" y="698863"/>
                </a:cubicBezTo>
                <a:cubicBezTo>
                  <a:pt x="0" y="1084834"/>
                  <a:pt x="312892" y="1397726"/>
                  <a:pt x="698863" y="1397726"/>
                </a:cubicBezTo>
                <a:cubicBezTo>
                  <a:pt x="1084834" y="1397726"/>
                  <a:pt x="1397726" y="1084834"/>
                  <a:pt x="1397726" y="698863"/>
                </a:cubicBezTo>
                <a:cubicBezTo>
                  <a:pt x="1397726" y="312892"/>
                  <a:pt x="1084834" y="0"/>
                  <a:pt x="698863" y="0"/>
                </a:cubicBezTo>
                <a:close/>
              </a:path>
            </a:pathLst>
          </a:cu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B4B8194-2176-44D3-8A10-2D0EC57022AC}"/>
              </a:ext>
            </a:extLst>
          </p:cNvPr>
          <p:cNvSpPr/>
          <p:nvPr userDrawn="1"/>
        </p:nvSpPr>
        <p:spPr>
          <a:xfrm rot="16200000" flipH="1">
            <a:off x="9524188" y="-356101"/>
            <a:ext cx="2307971" cy="3020174"/>
          </a:xfrm>
          <a:prstGeom prst="rtTriangle">
            <a:avLst/>
          </a:prstGeom>
          <a:solidFill>
            <a:schemeClr val="accent2"/>
          </a:solidFill>
          <a:ln w="38100">
            <a:noFill/>
          </a:ln>
          <a:effectLst>
            <a:outerShdw blurRad="419100" dist="292100" dir="108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1851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0B435E41-60D7-4251-A979-412A4913B9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300445" y="0"/>
            <a:ext cx="2848114" cy="2436223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C9DBFA-B21D-40DC-9873-48FF12CDA728}"/>
              </a:ext>
            </a:extLst>
          </p:cNvPr>
          <p:cNvSpPr/>
          <p:nvPr userDrawn="1"/>
        </p:nvSpPr>
        <p:spPr>
          <a:xfrm>
            <a:off x="3383280" y="0"/>
            <a:ext cx="2848114" cy="13324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25E892D-4B7C-44AC-9276-E42DA812EF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3383280" y="1561011"/>
            <a:ext cx="2848114" cy="2436223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B7D95F2-FF98-4900-8E9A-DBB94CCE70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>
            <a:off x="300445" y="2720339"/>
            <a:ext cx="2848114" cy="4137661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5F112CA-1B03-41C8-8F40-D73B68C889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H="1">
            <a:off x="3383280" y="4225834"/>
            <a:ext cx="2848114" cy="2632166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28695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551577-96BB-4C2D-9A20-B4832BA21D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>
            <a:off x="626081" y="4140926"/>
            <a:ext cx="5696342" cy="2468880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15DF1FE-33CE-40E3-9542-3CF12C8132A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H="1">
            <a:off x="6544491" y="4140926"/>
            <a:ext cx="5021428" cy="2468880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5C728B-465A-74CE-8107-9FD580DA3C24}"/>
              </a:ext>
            </a:extLst>
          </p:cNvPr>
          <p:cNvSpPr/>
          <p:nvPr userDrawn="1"/>
        </p:nvSpPr>
        <p:spPr>
          <a:xfrm>
            <a:off x="626081" y="3039036"/>
            <a:ext cx="10939838" cy="26244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5465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E2BD87-ACD2-48AB-A228-490A717D0E46}"/>
              </a:ext>
            </a:extLst>
          </p:cNvPr>
          <p:cNvSpPr/>
          <p:nvPr userDrawn="1"/>
        </p:nvSpPr>
        <p:spPr>
          <a:xfrm>
            <a:off x="1" y="1"/>
            <a:ext cx="121882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89B0EE-3D3A-4BDC-BA7A-331D9EE4740C}"/>
              </a:ext>
            </a:extLst>
          </p:cNvPr>
          <p:cNvSpPr/>
          <p:nvPr userDrawn="1"/>
        </p:nvSpPr>
        <p:spPr>
          <a:xfrm>
            <a:off x="8362950" y="0"/>
            <a:ext cx="3825311" cy="200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0165C6-1CCC-4403-B68C-BBA31F5187C7}"/>
              </a:ext>
            </a:extLst>
          </p:cNvPr>
          <p:cNvSpPr/>
          <p:nvPr userDrawn="1"/>
        </p:nvSpPr>
        <p:spPr>
          <a:xfrm>
            <a:off x="7758401" y="453933"/>
            <a:ext cx="3493980" cy="2893423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108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6E2113-B9CD-48F1-BCFA-3E553C253E1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>
            <a:off x="8134328" y="878476"/>
            <a:ext cx="2742126" cy="3032342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E0DFE1-0C83-4213-93EB-9E3E333F5778}"/>
              </a:ext>
            </a:extLst>
          </p:cNvPr>
          <p:cNvSpPr/>
          <p:nvPr userDrawn="1"/>
        </p:nvSpPr>
        <p:spPr>
          <a:xfrm>
            <a:off x="939619" y="3347356"/>
            <a:ext cx="3493980" cy="2893423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96E7113-6654-46F8-8D33-1C93F69C0C9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H="1">
            <a:off x="1315546" y="2737546"/>
            <a:ext cx="2742126" cy="3032342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4E7635-84F1-A74E-A6CB-496FDF56A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739" y="6239306"/>
            <a:ext cx="1348248" cy="50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00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A2FED8-D263-4FB9-87EA-9954B21E6B9F}"/>
              </a:ext>
            </a:extLst>
          </p:cNvPr>
          <p:cNvSpPr/>
          <p:nvPr userDrawn="1"/>
        </p:nvSpPr>
        <p:spPr>
          <a:xfrm>
            <a:off x="1" y="1"/>
            <a:ext cx="121882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D508E3-14E7-4963-A6BF-CCED6CFBC421}"/>
              </a:ext>
            </a:extLst>
          </p:cNvPr>
          <p:cNvSpPr/>
          <p:nvPr userDrawn="1"/>
        </p:nvSpPr>
        <p:spPr>
          <a:xfrm>
            <a:off x="1" y="0"/>
            <a:ext cx="2038350" cy="384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541997-3CF2-4371-8719-48015F1DEEC6}"/>
              </a:ext>
            </a:extLst>
          </p:cNvPr>
          <p:cNvSpPr/>
          <p:nvPr userDrawn="1"/>
        </p:nvSpPr>
        <p:spPr>
          <a:xfrm>
            <a:off x="628649" y="535577"/>
            <a:ext cx="10934702" cy="2893423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55AA6BC-6EAA-4F77-8BE4-68C1F3A6FBC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flipH="1">
            <a:off x="1315546" y="2299396"/>
            <a:ext cx="2742126" cy="3032342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AAC55E-0855-410E-8DA2-FFC63F4353F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flipH="1">
            <a:off x="4401646" y="2299396"/>
            <a:ext cx="2742126" cy="3032342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34516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8F5CD1B-91BC-44CA-B2C9-D5C47C6F78A9}"/>
              </a:ext>
            </a:extLst>
          </p:cNvPr>
          <p:cNvSpPr/>
          <p:nvPr userDrawn="1"/>
        </p:nvSpPr>
        <p:spPr>
          <a:xfrm>
            <a:off x="0" y="4689566"/>
            <a:ext cx="12188261" cy="2168434"/>
          </a:xfrm>
          <a:prstGeom prst="rect">
            <a:avLst/>
          </a:prstGeom>
          <a:gradFill flip="none" rotWithShape="1">
            <a:gsLst>
              <a:gs pos="25000">
                <a:srgbClr val="F6F6F6"/>
              </a:gs>
              <a:gs pos="0">
                <a:schemeClr val="bg1">
                  <a:lumMod val="95000"/>
                </a:schemeClr>
              </a:gs>
              <a:gs pos="7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940AA1-535E-435D-84CC-EF25B41BFB09}"/>
              </a:ext>
            </a:extLst>
          </p:cNvPr>
          <p:cNvSpPr/>
          <p:nvPr userDrawn="1"/>
        </p:nvSpPr>
        <p:spPr>
          <a:xfrm>
            <a:off x="690282" y="680740"/>
            <a:ext cx="10757648" cy="40088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DF7531-1E43-442C-A27B-42BDC334D30E}"/>
              </a:ext>
            </a:extLst>
          </p:cNvPr>
          <p:cNvGrpSpPr/>
          <p:nvPr userDrawn="1"/>
        </p:nvGrpSpPr>
        <p:grpSpPr>
          <a:xfrm>
            <a:off x="5447564" y="2008729"/>
            <a:ext cx="6086939" cy="3503937"/>
            <a:chOff x="5898415" y="1976415"/>
            <a:chExt cx="5654530" cy="3255020"/>
          </a:xfrm>
        </p:grpSpPr>
        <p:sp>
          <p:nvSpPr>
            <p:cNvPr id="3" name="Freeform 45">
              <a:extLst>
                <a:ext uri="{FF2B5EF4-FFF2-40B4-BE49-F238E27FC236}">
                  <a16:creationId xmlns:a16="http://schemas.microsoft.com/office/drawing/2014/main" id="{3F8D8F2E-09C0-4AB8-9E1B-E76E46937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Freeform 46">
              <a:extLst>
                <a:ext uri="{FF2B5EF4-FFF2-40B4-BE49-F238E27FC236}">
                  <a16:creationId xmlns:a16="http://schemas.microsoft.com/office/drawing/2014/main" id="{43BB36E8-77FA-4723-B77D-D4D496CE2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Freeform 47">
              <a:extLst>
                <a:ext uri="{FF2B5EF4-FFF2-40B4-BE49-F238E27FC236}">
                  <a16:creationId xmlns:a16="http://schemas.microsoft.com/office/drawing/2014/main" id="{CC7DB6A3-8472-4C88-8E29-A5378D43D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reeform 48">
              <a:extLst>
                <a:ext uri="{FF2B5EF4-FFF2-40B4-BE49-F238E27FC236}">
                  <a16:creationId xmlns:a16="http://schemas.microsoft.com/office/drawing/2014/main" id="{36885157-ED21-4198-B77C-DF9BB67F7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50">
              <a:extLst>
                <a:ext uri="{FF2B5EF4-FFF2-40B4-BE49-F238E27FC236}">
                  <a16:creationId xmlns:a16="http://schemas.microsoft.com/office/drawing/2014/main" id="{B9A1288F-67B5-48E9-BC37-9664847D2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Freeform 51">
              <a:extLst>
                <a:ext uri="{FF2B5EF4-FFF2-40B4-BE49-F238E27FC236}">
                  <a16:creationId xmlns:a16="http://schemas.microsoft.com/office/drawing/2014/main" id="{1D97E869-9478-4911-BE38-28DEC2203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52">
              <a:extLst>
                <a:ext uri="{FF2B5EF4-FFF2-40B4-BE49-F238E27FC236}">
                  <a16:creationId xmlns:a16="http://schemas.microsoft.com/office/drawing/2014/main" id="{203EF8AD-52D6-4446-A077-BF45E7E16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54">
              <a:extLst>
                <a:ext uri="{FF2B5EF4-FFF2-40B4-BE49-F238E27FC236}">
                  <a16:creationId xmlns:a16="http://schemas.microsoft.com/office/drawing/2014/main" id="{B902DB32-5E99-4C55-90CA-B42F2EA2F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55">
              <a:extLst>
                <a:ext uri="{FF2B5EF4-FFF2-40B4-BE49-F238E27FC236}">
                  <a16:creationId xmlns:a16="http://schemas.microsoft.com/office/drawing/2014/main" id="{FF571C9D-5CB6-40F8-B4A8-DAB8E6211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56">
              <a:extLst>
                <a:ext uri="{FF2B5EF4-FFF2-40B4-BE49-F238E27FC236}">
                  <a16:creationId xmlns:a16="http://schemas.microsoft.com/office/drawing/2014/main" id="{476E77B7-A33A-4BD7-A373-36EE92C70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57">
              <a:extLst>
                <a:ext uri="{FF2B5EF4-FFF2-40B4-BE49-F238E27FC236}">
                  <a16:creationId xmlns:a16="http://schemas.microsoft.com/office/drawing/2014/main" id="{63149765-1722-4454-9F8A-74F7088E5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 58">
              <a:extLst>
                <a:ext uri="{FF2B5EF4-FFF2-40B4-BE49-F238E27FC236}">
                  <a16:creationId xmlns:a16="http://schemas.microsoft.com/office/drawing/2014/main" id="{AC3AC270-669E-4204-8204-F1EB67DB8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10F9E75-9E53-4C2A-A707-2DAD3392FFA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8999" y="2230541"/>
            <a:ext cx="4613778" cy="2957537"/>
          </a:xfrm>
          <a:prstGeom prst="rect">
            <a:avLst/>
          </a:prstGeom>
          <a:pattFill prst="shingle">
            <a:fgClr>
              <a:srgbClr val="0070C0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300" b="0" i="0" strike="noStrike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1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B35177B-B083-4839-8E83-44C228FEDB53}"/>
              </a:ext>
            </a:extLst>
          </p:cNvPr>
          <p:cNvSpPr/>
          <p:nvPr userDrawn="1"/>
        </p:nvSpPr>
        <p:spPr>
          <a:xfrm>
            <a:off x="0" y="0"/>
            <a:ext cx="12188261" cy="6858000"/>
          </a:xfrm>
          <a:prstGeom prst="rect">
            <a:avLst/>
          </a:prstGeom>
          <a:gradFill flip="none" rotWithShape="1">
            <a:gsLst>
              <a:gs pos="25000">
                <a:srgbClr val="F6F6F6"/>
              </a:gs>
              <a:gs pos="0">
                <a:schemeClr val="bg1">
                  <a:lumMod val="95000"/>
                </a:schemeClr>
              </a:gs>
              <a:gs pos="7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91B72DF-D8C0-4E47-B82A-87DE68D79690}"/>
              </a:ext>
            </a:extLst>
          </p:cNvPr>
          <p:cNvSpPr/>
          <p:nvPr userDrawn="1"/>
        </p:nvSpPr>
        <p:spPr>
          <a:xfrm rot="5400000">
            <a:off x="6411959" y="702566"/>
            <a:ext cx="4716560" cy="5498816"/>
          </a:xfrm>
          <a:custGeom>
            <a:avLst/>
            <a:gdLst>
              <a:gd name="connsiteX0" fmla="*/ 0 w 5810254"/>
              <a:gd name="connsiteY0" fmla="*/ 6167430 h 6167430"/>
              <a:gd name="connsiteX1" fmla="*/ 0 w 5810254"/>
              <a:gd name="connsiteY1" fmla="*/ 0 h 6167430"/>
              <a:gd name="connsiteX2" fmla="*/ 4564348 w 5810254"/>
              <a:gd name="connsiteY2" fmla="*/ 0 h 6167430"/>
              <a:gd name="connsiteX3" fmla="*/ 5810254 w 5810254"/>
              <a:gd name="connsiteY3" fmla="*/ 2491811 h 6167430"/>
              <a:gd name="connsiteX4" fmla="*/ 3972444 w 5810254"/>
              <a:gd name="connsiteY4" fmla="*/ 6167430 h 616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0254" h="6167430">
                <a:moveTo>
                  <a:pt x="0" y="6167430"/>
                </a:moveTo>
                <a:lnTo>
                  <a:pt x="0" y="0"/>
                </a:lnTo>
                <a:lnTo>
                  <a:pt x="4564348" y="0"/>
                </a:lnTo>
                <a:lnTo>
                  <a:pt x="5810254" y="2491811"/>
                </a:lnTo>
                <a:lnTo>
                  <a:pt x="3972444" y="616743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0BD5095-4032-45FF-9107-136A6CCEA242}"/>
              </a:ext>
            </a:extLst>
          </p:cNvPr>
          <p:cNvSpPr/>
          <p:nvPr userDrawn="1"/>
        </p:nvSpPr>
        <p:spPr>
          <a:xfrm rot="16200000">
            <a:off x="29352" y="5999076"/>
            <a:ext cx="833309" cy="884535"/>
          </a:xfrm>
          <a:custGeom>
            <a:avLst/>
            <a:gdLst>
              <a:gd name="connsiteX0" fmla="*/ 0 w 5810254"/>
              <a:gd name="connsiteY0" fmla="*/ 6167430 h 6167430"/>
              <a:gd name="connsiteX1" fmla="*/ 0 w 5810254"/>
              <a:gd name="connsiteY1" fmla="*/ 0 h 6167430"/>
              <a:gd name="connsiteX2" fmla="*/ 4564348 w 5810254"/>
              <a:gd name="connsiteY2" fmla="*/ 0 h 6167430"/>
              <a:gd name="connsiteX3" fmla="*/ 5810254 w 5810254"/>
              <a:gd name="connsiteY3" fmla="*/ 2491811 h 6167430"/>
              <a:gd name="connsiteX4" fmla="*/ 3972444 w 5810254"/>
              <a:gd name="connsiteY4" fmla="*/ 6167430 h 616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0254" h="6167430">
                <a:moveTo>
                  <a:pt x="0" y="6167430"/>
                </a:moveTo>
                <a:lnTo>
                  <a:pt x="0" y="0"/>
                </a:lnTo>
                <a:lnTo>
                  <a:pt x="4564348" y="0"/>
                </a:lnTo>
                <a:lnTo>
                  <a:pt x="5810254" y="2491811"/>
                </a:lnTo>
                <a:lnTo>
                  <a:pt x="3972444" y="61674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0242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8F5CD1B-91BC-44CA-B2C9-D5C47C6F78A9}"/>
              </a:ext>
            </a:extLst>
          </p:cNvPr>
          <p:cNvSpPr/>
          <p:nvPr userDrawn="1"/>
        </p:nvSpPr>
        <p:spPr>
          <a:xfrm>
            <a:off x="0" y="4689566"/>
            <a:ext cx="12188261" cy="2168434"/>
          </a:xfrm>
          <a:prstGeom prst="rect">
            <a:avLst/>
          </a:prstGeom>
          <a:gradFill flip="none" rotWithShape="1">
            <a:gsLst>
              <a:gs pos="25000">
                <a:srgbClr val="F6F6F6"/>
              </a:gs>
              <a:gs pos="0">
                <a:schemeClr val="bg1">
                  <a:lumMod val="95000"/>
                </a:schemeClr>
              </a:gs>
              <a:gs pos="7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940AA1-535E-435D-84CC-EF25B41BFB09}"/>
              </a:ext>
            </a:extLst>
          </p:cNvPr>
          <p:cNvSpPr/>
          <p:nvPr userDrawn="1"/>
        </p:nvSpPr>
        <p:spPr>
          <a:xfrm>
            <a:off x="1" y="1"/>
            <a:ext cx="12188260" cy="46895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DF7531-1E43-442C-A27B-42BDC334D30E}"/>
              </a:ext>
            </a:extLst>
          </p:cNvPr>
          <p:cNvGrpSpPr/>
          <p:nvPr userDrawn="1"/>
        </p:nvGrpSpPr>
        <p:grpSpPr>
          <a:xfrm>
            <a:off x="5996204" y="2008729"/>
            <a:ext cx="6086939" cy="3503937"/>
            <a:chOff x="5898415" y="1976415"/>
            <a:chExt cx="5654530" cy="3255020"/>
          </a:xfrm>
        </p:grpSpPr>
        <p:sp>
          <p:nvSpPr>
            <p:cNvPr id="3" name="Freeform 45">
              <a:extLst>
                <a:ext uri="{FF2B5EF4-FFF2-40B4-BE49-F238E27FC236}">
                  <a16:creationId xmlns:a16="http://schemas.microsoft.com/office/drawing/2014/main" id="{3F8D8F2E-09C0-4AB8-9E1B-E76E46937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Freeform 46">
              <a:extLst>
                <a:ext uri="{FF2B5EF4-FFF2-40B4-BE49-F238E27FC236}">
                  <a16:creationId xmlns:a16="http://schemas.microsoft.com/office/drawing/2014/main" id="{43BB36E8-77FA-4723-B77D-D4D496CE2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Freeform 47">
              <a:extLst>
                <a:ext uri="{FF2B5EF4-FFF2-40B4-BE49-F238E27FC236}">
                  <a16:creationId xmlns:a16="http://schemas.microsoft.com/office/drawing/2014/main" id="{CC7DB6A3-8472-4C88-8E29-A5378D43D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reeform 48">
              <a:extLst>
                <a:ext uri="{FF2B5EF4-FFF2-40B4-BE49-F238E27FC236}">
                  <a16:creationId xmlns:a16="http://schemas.microsoft.com/office/drawing/2014/main" id="{36885157-ED21-4198-B77C-DF9BB67F7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50">
              <a:extLst>
                <a:ext uri="{FF2B5EF4-FFF2-40B4-BE49-F238E27FC236}">
                  <a16:creationId xmlns:a16="http://schemas.microsoft.com/office/drawing/2014/main" id="{B9A1288F-67B5-48E9-BC37-9664847D2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Freeform 51">
              <a:extLst>
                <a:ext uri="{FF2B5EF4-FFF2-40B4-BE49-F238E27FC236}">
                  <a16:creationId xmlns:a16="http://schemas.microsoft.com/office/drawing/2014/main" id="{1D97E869-9478-4911-BE38-28DEC2203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52">
              <a:extLst>
                <a:ext uri="{FF2B5EF4-FFF2-40B4-BE49-F238E27FC236}">
                  <a16:creationId xmlns:a16="http://schemas.microsoft.com/office/drawing/2014/main" id="{203EF8AD-52D6-4446-A077-BF45E7E16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54">
              <a:extLst>
                <a:ext uri="{FF2B5EF4-FFF2-40B4-BE49-F238E27FC236}">
                  <a16:creationId xmlns:a16="http://schemas.microsoft.com/office/drawing/2014/main" id="{B902DB32-5E99-4C55-90CA-B42F2EA2F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55">
              <a:extLst>
                <a:ext uri="{FF2B5EF4-FFF2-40B4-BE49-F238E27FC236}">
                  <a16:creationId xmlns:a16="http://schemas.microsoft.com/office/drawing/2014/main" id="{FF571C9D-5CB6-40F8-B4A8-DAB8E6211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56">
              <a:extLst>
                <a:ext uri="{FF2B5EF4-FFF2-40B4-BE49-F238E27FC236}">
                  <a16:creationId xmlns:a16="http://schemas.microsoft.com/office/drawing/2014/main" id="{476E77B7-A33A-4BD7-A373-36EE92C70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57">
              <a:extLst>
                <a:ext uri="{FF2B5EF4-FFF2-40B4-BE49-F238E27FC236}">
                  <a16:creationId xmlns:a16="http://schemas.microsoft.com/office/drawing/2014/main" id="{63149765-1722-4454-9F8A-74F7088E5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 58">
              <a:extLst>
                <a:ext uri="{FF2B5EF4-FFF2-40B4-BE49-F238E27FC236}">
                  <a16:creationId xmlns:a16="http://schemas.microsoft.com/office/drawing/2014/main" id="{AC3AC270-669E-4204-8204-F1EB67DB8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10F9E75-9E53-4C2A-A707-2DAD3392FFA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47639" y="2230541"/>
            <a:ext cx="4613778" cy="2957537"/>
          </a:xfrm>
          <a:prstGeom prst="rect">
            <a:avLst/>
          </a:prstGeom>
          <a:pattFill prst="shingle">
            <a:fgClr>
              <a:srgbClr val="0070C0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300" b="0" i="0" strike="noStrike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202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69279F-27E4-4410-9A45-61901D4698A6}"/>
              </a:ext>
            </a:extLst>
          </p:cNvPr>
          <p:cNvSpPr/>
          <p:nvPr userDrawn="1"/>
        </p:nvSpPr>
        <p:spPr>
          <a:xfrm>
            <a:off x="0" y="0"/>
            <a:ext cx="12188261" cy="6858000"/>
          </a:xfrm>
          <a:prstGeom prst="rect">
            <a:avLst/>
          </a:prstGeom>
          <a:gradFill flip="none" rotWithShape="1">
            <a:gsLst>
              <a:gs pos="25000">
                <a:srgbClr val="F6F6F6"/>
              </a:gs>
              <a:gs pos="0">
                <a:schemeClr val="bg1">
                  <a:lumMod val="95000"/>
                </a:schemeClr>
              </a:gs>
              <a:gs pos="7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5E4B823-BE0F-4E82-9977-EDD2B522795E}"/>
              </a:ext>
            </a:extLst>
          </p:cNvPr>
          <p:cNvSpPr/>
          <p:nvPr userDrawn="1"/>
        </p:nvSpPr>
        <p:spPr>
          <a:xfrm>
            <a:off x="0" y="0"/>
            <a:ext cx="7354389" cy="6858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EB67F7-ECAC-434F-B96C-A8460770BD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7278">
            <a:off x="-1753905" y="-208890"/>
            <a:ext cx="6988154" cy="6988154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36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1D8AA-E657-4472-9B42-B0582E80C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7278">
            <a:off x="1491906" y="-2147032"/>
            <a:ext cx="6988154" cy="6988154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36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4B06C1-E313-4C72-A0CF-34F1B9670B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7278">
            <a:off x="632229" y="3391689"/>
            <a:ext cx="6988154" cy="6988154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36000"/>
              </a:prstClr>
            </a:outerShdw>
          </a:effectLst>
        </p:spPr>
      </p:pic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CBCC050-F201-4591-BBDB-FFF611A3BF6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 rot="697278">
            <a:off x="374581" y="1283355"/>
            <a:ext cx="2251736" cy="3948132"/>
          </a:xfrm>
          <a:custGeom>
            <a:avLst/>
            <a:gdLst>
              <a:gd name="connsiteX0" fmla="*/ 0 w 2209800"/>
              <a:gd name="connsiteY0" fmla="*/ 0 h 3874604"/>
              <a:gd name="connsiteX1" fmla="*/ 2171700 w 2209800"/>
              <a:gd name="connsiteY1" fmla="*/ 0 h 3874604"/>
              <a:gd name="connsiteX2" fmla="*/ 2209800 w 2209800"/>
              <a:gd name="connsiteY2" fmla="*/ 3874604 h 3874604"/>
              <a:gd name="connsiteX3" fmla="*/ 38100 w 2209800"/>
              <a:gd name="connsiteY3" fmla="*/ 3874604 h 387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800" h="3874604">
                <a:moveTo>
                  <a:pt x="0" y="0"/>
                </a:moveTo>
                <a:lnTo>
                  <a:pt x="2171700" y="0"/>
                </a:lnTo>
                <a:lnTo>
                  <a:pt x="2209800" y="3874604"/>
                </a:lnTo>
                <a:lnTo>
                  <a:pt x="38100" y="3874604"/>
                </a:lnTo>
                <a:close/>
              </a:path>
            </a:pathLst>
          </a:custGeom>
          <a:pattFill prst="shingle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45D70F6B-CA72-45E6-82A8-5F21A9E1ED7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 rot="697278">
            <a:off x="3620392" y="-654787"/>
            <a:ext cx="2251736" cy="3948132"/>
          </a:xfrm>
          <a:custGeom>
            <a:avLst/>
            <a:gdLst>
              <a:gd name="connsiteX0" fmla="*/ 0 w 2209800"/>
              <a:gd name="connsiteY0" fmla="*/ 0 h 3874604"/>
              <a:gd name="connsiteX1" fmla="*/ 2171700 w 2209800"/>
              <a:gd name="connsiteY1" fmla="*/ 0 h 3874604"/>
              <a:gd name="connsiteX2" fmla="*/ 2209800 w 2209800"/>
              <a:gd name="connsiteY2" fmla="*/ 3874604 h 3874604"/>
              <a:gd name="connsiteX3" fmla="*/ 38100 w 2209800"/>
              <a:gd name="connsiteY3" fmla="*/ 3874604 h 387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800" h="3874604">
                <a:moveTo>
                  <a:pt x="0" y="0"/>
                </a:moveTo>
                <a:lnTo>
                  <a:pt x="2171700" y="0"/>
                </a:lnTo>
                <a:lnTo>
                  <a:pt x="2209800" y="3874604"/>
                </a:lnTo>
                <a:lnTo>
                  <a:pt x="38100" y="3874604"/>
                </a:lnTo>
                <a:close/>
              </a:path>
            </a:pathLst>
          </a:custGeom>
          <a:pattFill prst="shingle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08D64A3-09CE-4337-AD6E-B667B01A000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 rot="697278">
            <a:off x="2760715" y="4883934"/>
            <a:ext cx="2251736" cy="3948132"/>
          </a:xfrm>
          <a:custGeom>
            <a:avLst/>
            <a:gdLst>
              <a:gd name="connsiteX0" fmla="*/ 0 w 2209800"/>
              <a:gd name="connsiteY0" fmla="*/ 0 h 3874604"/>
              <a:gd name="connsiteX1" fmla="*/ 2171700 w 2209800"/>
              <a:gd name="connsiteY1" fmla="*/ 0 h 3874604"/>
              <a:gd name="connsiteX2" fmla="*/ 2209800 w 2209800"/>
              <a:gd name="connsiteY2" fmla="*/ 3874604 h 3874604"/>
              <a:gd name="connsiteX3" fmla="*/ 38100 w 2209800"/>
              <a:gd name="connsiteY3" fmla="*/ 3874604 h 387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800" h="3874604">
                <a:moveTo>
                  <a:pt x="0" y="0"/>
                </a:moveTo>
                <a:lnTo>
                  <a:pt x="2171700" y="0"/>
                </a:lnTo>
                <a:lnTo>
                  <a:pt x="2209800" y="3874604"/>
                </a:lnTo>
                <a:lnTo>
                  <a:pt x="38100" y="3874604"/>
                </a:lnTo>
                <a:close/>
              </a:path>
            </a:pathLst>
          </a:custGeom>
          <a:pattFill prst="shingle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E3F582F-EF7F-4059-ADD3-28EEC6315167}"/>
              </a:ext>
            </a:extLst>
          </p:cNvPr>
          <p:cNvSpPr/>
          <p:nvPr userDrawn="1"/>
        </p:nvSpPr>
        <p:spPr>
          <a:xfrm rot="10800000">
            <a:off x="10384971" y="0"/>
            <a:ext cx="1807029" cy="130666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96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FE6CA7-EF2E-4CFE-BDF5-1A87B6A0876A}"/>
              </a:ext>
            </a:extLst>
          </p:cNvPr>
          <p:cNvSpPr/>
          <p:nvPr userDrawn="1"/>
        </p:nvSpPr>
        <p:spPr>
          <a:xfrm>
            <a:off x="628649" y="730250"/>
            <a:ext cx="10308292" cy="48906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89718E-D94B-4AB1-9028-4BFCF43CB398}"/>
              </a:ext>
            </a:extLst>
          </p:cNvPr>
          <p:cNvSpPr/>
          <p:nvPr userDrawn="1"/>
        </p:nvSpPr>
        <p:spPr>
          <a:xfrm>
            <a:off x="10126804" y="730250"/>
            <a:ext cx="1436547" cy="48906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115285-CE9D-4B07-9640-E8E08FE68805}"/>
              </a:ext>
            </a:extLst>
          </p:cNvPr>
          <p:cNvSpPr/>
          <p:nvPr userDrawn="1"/>
        </p:nvSpPr>
        <p:spPr>
          <a:xfrm>
            <a:off x="628649" y="2886636"/>
            <a:ext cx="10934702" cy="2734236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44658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269CE5-286F-46D8-BE55-D3D26F413692}"/>
              </a:ext>
            </a:extLst>
          </p:cNvPr>
          <p:cNvSpPr/>
          <p:nvPr userDrawn="1"/>
        </p:nvSpPr>
        <p:spPr>
          <a:xfrm>
            <a:off x="0" y="0"/>
            <a:ext cx="12188261" cy="6858000"/>
          </a:xfrm>
          <a:prstGeom prst="rect">
            <a:avLst/>
          </a:prstGeom>
          <a:gradFill flip="none" rotWithShape="1">
            <a:gsLst>
              <a:gs pos="25000">
                <a:srgbClr val="F6F6F6"/>
              </a:gs>
              <a:gs pos="0">
                <a:schemeClr val="bg1">
                  <a:lumMod val="95000"/>
                </a:schemeClr>
              </a:gs>
              <a:gs pos="7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F1AF7FC2-4E44-4D1D-9B5F-B27C6C585682}"/>
              </a:ext>
            </a:extLst>
          </p:cNvPr>
          <p:cNvSpPr/>
          <p:nvPr userDrawn="1"/>
        </p:nvSpPr>
        <p:spPr>
          <a:xfrm flipH="1" flipV="1">
            <a:off x="0" y="0"/>
            <a:ext cx="12191999" cy="6858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1D43C9AA-D544-4B4C-A0A2-D0492E755D7C}"/>
              </a:ext>
            </a:extLst>
          </p:cNvPr>
          <p:cNvSpPr/>
          <p:nvPr userDrawn="1"/>
        </p:nvSpPr>
        <p:spPr>
          <a:xfrm rot="19800000" flipH="1">
            <a:off x="2741759" y="898134"/>
            <a:ext cx="3406448" cy="3352914"/>
          </a:xfrm>
          <a:prstGeom prst="diamond">
            <a:avLst/>
          </a:prstGeom>
          <a:noFill/>
          <a:ln w="190500">
            <a:solidFill>
              <a:schemeClr val="accent1"/>
            </a:solidFill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4CD9B577-B02B-4A0F-B55F-3888E115069A}"/>
              </a:ext>
            </a:extLst>
          </p:cNvPr>
          <p:cNvSpPr/>
          <p:nvPr userDrawn="1"/>
        </p:nvSpPr>
        <p:spPr>
          <a:xfrm rot="19800000" flipH="1">
            <a:off x="6001139" y="1151893"/>
            <a:ext cx="3406448" cy="3352914"/>
          </a:xfrm>
          <a:prstGeom prst="diamond">
            <a:avLst/>
          </a:prstGeom>
          <a:noFill/>
          <a:ln w="190500">
            <a:solidFill>
              <a:schemeClr val="accent1"/>
            </a:solidFill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5" name="pasted-image.tiff">
            <a:extLst>
              <a:ext uri="{FF2B5EF4-FFF2-40B4-BE49-F238E27FC236}">
                <a16:creationId xmlns:a16="http://schemas.microsoft.com/office/drawing/2014/main" id="{1BEB2B8F-BBC3-43D4-926F-EF32168DE9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0000">
            <a:off x="1250514" y="629326"/>
            <a:ext cx="4644018" cy="2537740"/>
          </a:xfrm>
          <a:prstGeom prst="rect">
            <a:avLst/>
          </a:prstGeom>
          <a:ln w="12700">
            <a:miter lim="400000"/>
          </a:ln>
          <a:effectLst>
            <a:outerShdw blurRad="12700" sx="101000" sy="101000" algn="ctr" rotWithShape="0">
              <a:prstClr val="black">
                <a:alpha val="17000"/>
              </a:prstClr>
            </a:outerShdw>
          </a:effectLst>
        </p:spPr>
      </p:pic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E51DF1E9-D140-4620-BF08-4D70B36781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900000">
            <a:off x="1892177" y="757458"/>
            <a:ext cx="3360692" cy="2115182"/>
          </a:xfrm>
          <a:custGeom>
            <a:avLst/>
            <a:gdLst>
              <a:gd name="connsiteX0" fmla="*/ 0 w 5619750"/>
              <a:gd name="connsiteY0" fmla="*/ 0 h 3467159"/>
              <a:gd name="connsiteX1" fmla="*/ 5619750 w 5619750"/>
              <a:gd name="connsiteY1" fmla="*/ 0 h 3467159"/>
              <a:gd name="connsiteX2" fmla="*/ 5619750 w 5619750"/>
              <a:gd name="connsiteY2" fmla="*/ 3467159 h 3467159"/>
              <a:gd name="connsiteX3" fmla="*/ 0 w 5619750"/>
              <a:gd name="connsiteY3" fmla="*/ 3467159 h 34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0" h="3467159">
                <a:moveTo>
                  <a:pt x="0" y="0"/>
                </a:moveTo>
                <a:lnTo>
                  <a:pt x="5619750" y="0"/>
                </a:lnTo>
                <a:lnTo>
                  <a:pt x="5619750" y="3467159"/>
                </a:lnTo>
                <a:lnTo>
                  <a:pt x="0" y="3467159"/>
                </a:lnTo>
                <a:close/>
              </a:path>
            </a:pathLst>
          </a:custGeom>
          <a:pattFill prst="dashUpDiag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d-ID"/>
          </a:p>
        </p:txBody>
      </p:sp>
      <p:pic>
        <p:nvPicPr>
          <p:cNvPr id="7" name="pasted-image.tiff">
            <a:extLst>
              <a:ext uri="{FF2B5EF4-FFF2-40B4-BE49-F238E27FC236}">
                <a16:creationId xmlns:a16="http://schemas.microsoft.com/office/drawing/2014/main" id="{24CA8AD5-00AF-40AB-BBF0-FAF386D79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0000">
            <a:off x="6254813" y="2607950"/>
            <a:ext cx="4644018" cy="2537740"/>
          </a:xfrm>
          <a:prstGeom prst="rect">
            <a:avLst/>
          </a:prstGeom>
          <a:ln w="12700">
            <a:miter lim="400000"/>
          </a:ln>
          <a:effectLst>
            <a:outerShdw blurRad="12700" sx="101000" sy="101000" algn="ctr" rotWithShape="0">
              <a:prstClr val="black">
                <a:alpha val="17000"/>
              </a:prstClr>
            </a:outerShdw>
          </a:effectLst>
        </p:spPr>
      </p:pic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6D40566B-1A73-4922-B106-D8A4B071F3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900000">
            <a:off x="6896476" y="2736082"/>
            <a:ext cx="3360692" cy="2115182"/>
          </a:xfrm>
          <a:custGeom>
            <a:avLst/>
            <a:gdLst>
              <a:gd name="connsiteX0" fmla="*/ 0 w 5619750"/>
              <a:gd name="connsiteY0" fmla="*/ 0 h 3467159"/>
              <a:gd name="connsiteX1" fmla="*/ 5619750 w 5619750"/>
              <a:gd name="connsiteY1" fmla="*/ 0 h 3467159"/>
              <a:gd name="connsiteX2" fmla="*/ 5619750 w 5619750"/>
              <a:gd name="connsiteY2" fmla="*/ 3467159 h 3467159"/>
              <a:gd name="connsiteX3" fmla="*/ 0 w 5619750"/>
              <a:gd name="connsiteY3" fmla="*/ 3467159 h 34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0" h="3467159">
                <a:moveTo>
                  <a:pt x="0" y="0"/>
                </a:moveTo>
                <a:lnTo>
                  <a:pt x="5619750" y="0"/>
                </a:lnTo>
                <a:lnTo>
                  <a:pt x="5619750" y="3467159"/>
                </a:lnTo>
                <a:lnTo>
                  <a:pt x="0" y="3467159"/>
                </a:lnTo>
                <a:close/>
              </a:path>
            </a:pathLst>
          </a:custGeom>
          <a:pattFill prst="dashUpDiag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34599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AFE2D1-1C56-45C2-9C4D-0F55BC65E1EA}"/>
              </a:ext>
            </a:extLst>
          </p:cNvPr>
          <p:cNvSpPr/>
          <p:nvPr userDrawn="1"/>
        </p:nvSpPr>
        <p:spPr>
          <a:xfrm flipH="1">
            <a:off x="4800436" y="4405512"/>
            <a:ext cx="692540" cy="68165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C01B60-2008-4CB8-A2B1-A9569C6B1122}"/>
              </a:ext>
            </a:extLst>
          </p:cNvPr>
          <p:cNvSpPr/>
          <p:nvPr userDrawn="1"/>
        </p:nvSpPr>
        <p:spPr>
          <a:xfrm>
            <a:off x="0" y="1802675"/>
            <a:ext cx="12192000" cy="2468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97B431-B9A5-4F72-9C91-3B9542E26A6E}"/>
              </a:ext>
            </a:extLst>
          </p:cNvPr>
          <p:cNvSpPr/>
          <p:nvPr userDrawn="1"/>
        </p:nvSpPr>
        <p:spPr>
          <a:xfrm flipH="1">
            <a:off x="1238133" y="1397277"/>
            <a:ext cx="1338374" cy="1317340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C18819-A952-4BB3-91F2-8BD11B3AA686}"/>
              </a:ext>
            </a:extLst>
          </p:cNvPr>
          <p:cNvSpPr/>
          <p:nvPr userDrawn="1"/>
        </p:nvSpPr>
        <p:spPr>
          <a:xfrm flipH="1">
            <a:off x="3899248" y="3429000"/>
            <a:ext cx="1338374" cy="131734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D4286E-43B2-41DA-8FC0-7576912875F3}"/>
              </a:ext>
            </a:extLst>
          </p:cNvPr>
          <p:cNvSpPr/>
          <p:nvPr userDrawn="1"/>
        </p:nvSpPr>
        <p:spPr>
          <a:xfrm flipH="1">
            <a:off x="4325783" y="976512"/>
            <a:ext cx="692540" cy="681656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8B4CF131-5C02-438A-95CA-5C61FA7D13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37534" y="1438867"/>
            <a:ext cx="2054417" cy="3720962"/>
          </a:xfrm>
          <a:prstGeom prst="rect">
            <a:avLst/>
          </a:pr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E9B35A-2087-41DC-8FB5-B52885F6CF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9" y="788738"/>
            <a:ext cx="4652565" cy="6069262"/>
          </a:xfrm>
          <a:prstGeom prst="rect">
            <a:avLst/>
          </a:prstGeom>
          <a:effectLst>
            <a:outerShdw blurRad="660400" dist="2540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D896DF-4013-46AE-8294-4881491B29A4}"/>
              </a:ext>
            </a:extLst>
          </p:cNvPr>
          <p:cNvSpPr/>
          <p:nvPr userDrawn="1"/>
        </p:nvSpPr>
        <p:spPr>
          <a:xfrm>
            <a:off x="8834721" y="3494019"/>
            <a:ext cx="2493140" cy="245395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0CEE302-E3DD-410B-9838-F40CAC4812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8980850" y="3635688"/>
            <a:ext cx="2200882" cy="2200882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1A10BB-8F2B-4F1E-93AC-3C175940635B}"/>
              </a:ext>
            </a:extLst>
          </p:cNvPr>
          <p:cNvSpPr/>
          <p:nvPr userDrawn="1"/>
        </p:nvSpPr>
        <p:spPr>
          <a:xfrm>
            <a:off x="5981115" y="3494019"/>
            <a:ext cx="2493140" cy="245395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3F082703-183A-4B5F-8CB2-40A17D42AF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6127244" y="3635688"/>
            <a:ext cx="2200882" cy="2200882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43721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939D37-7463-4339-88A9-FE0DE8E299E7}"/>
              </a:ext>
            </a:extLst>
          </p:cNvPr>
          <p:cNvSpPr/>
          <p:nvPr userDrawn="1"/>
        </p:nvSpPr>
        <p:spPr>
          <a:xfrm>
            <a:off x="1" y="0"/>
            <a:ext cx="121882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1A196B9A-575F-4493-ADA8-B3CFF73C2D88}"/>
              </a:ext>
            </a:extLst>
          </p:cNvPr>
          <p:cNvSpPr/>
          <p:nvPr userDrawn="1"/>
        </p:nvSpPr>
        <p:spPr>
          <a:xfrm rot="10800000">
            <a:off x="10384971" y="0"/>
            <a:ext cx="1807029" cy="130666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5D6B969-FA94-4A17-BD04-749CC577D843}"/>
              </a:ext>
            </a:extLst>
          </p:cNvPr>
          <p:cNvSpPr/>
          <p:nvPr userDrawn="1"/>
        </p:nvSpPr>
        <p:spPr>
          <a:xfrm>
            <a:off x="0" y="5551336"/>
            <a:ext cx="1807029" cy="130666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D3D1E-BF7E-4B4E-99FF-34B084469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540329" flipH="1">
            <a:off x="7062831" y="914725"/>
            <a:ext cx="2538094" cy="4230156"/>
          </a:xfrm>
          <a:prstGeom prst="rect">
            <a:avLst/>
          </a:prstGeom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8776A45-F121-4968-B744-7487CD9FA3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43228" y="1655443"/>
            <a:ext cx="2024920" cy="2931614"/>
          </a:xfrm>
          <a:custGeom>
            <a:avLst/>
            <a:gdLst>
              <a:gd name="connsiteX0" fmla="*/ 0 w 2927531"/>
              <a:gd name="connsiteY0" fmla="*/ 0 h 2821576"/>
              <a:gd name="connsiteX1" fmla="*/ 2927531 w 2927531"/>
              <a:gd name="connsiteY1" fmla="*/ 0 h 2821576"/>
              <a:gd name="connsiteX2" fmla="*/ 2927531 w 2927531"/>
              <a:gd name="connsiteY2" fmla="*/ 2821576 h 2821576"/>
              <a:gd name="connsiteX3" fmla="*/ 0 w 2927531"/>
              <a:gd name="connsiteY3" fmla="*/ 2821576 h 2821576"/>
              <a:gd name="connsiteX4" fmla="*/ 0 w 2927531"/>
              <a:gd name="connsiteY4" fmla="*/ 0 h 2821576"/>
              <a:gd name="connsiteX0" fmla="*/ 238125 w 2927531"/>
              <a:gd name="connsiteY0" fmla="*/ 0 h 3202576"/>
              <a:gd name="connsiteX1" fmla="*/ 2927531 w 2927531"/>
              <a:gd name="connsiteY1" fmla="*/ 381000 h 3202576"/>
              <a:gd name="connsiteX2" fmla="*/ 2927531 w 2927531"/>
              <a:gd name="connsiteY2" fmla="*/ 3202576 h 3202576"/>
              <a:gd name="connsiteX3" fmla="*/ 0 w 2927531"/>
              <a:gd name="connsiteY3" fmla="*/ 3202576 h 3202576"/>
              <a:gd name="connsiteX4" fmla="*/ 238125 w 2927531"/>
              <a:gd name="connsiteY4" fmla="*/ 0 h 3202576"/>
              <a:gd name="connsiteX0" fmla="*/ 238125 w 2927531"/>
              <a:gd name="connsiteY0" fmla="*/ 0 h 3202576"/>
              <a:gd name="connsiteX1" fmla="*/ 1851206 w 2927531"/>
              <a:gd name="connsiteY1" fmla="*/ 133350 h 3202576"/>
              <a:gd name="connsiteX2" fmla="*/ 2927531 w 2927531"/>
              <a:gd name="connsiteY2" fmla="*/ 3202576 h 3202576"/>
              <a:gd name="connsiteX3" fmla="*/ 0 w 2927531"/>
              <a:gd name="connsiteY3" fmla="*/ 3202576 h 3202576"/>
              <a:gd name="connsiteX4" fmla="*/ 238125 w 2927531"/>
              <a:gd name="connsiteY4" fmla="*/ 0 h 3202576"/>
              <a:gd name="connsiteX0" fmla="*/ 238125 w 2898956"/>
              <a:gd name="connsiteY0" fmla="*/ 0 h 3516901"/>
              <a:gd name="connsiteX1" fmla="*/ 1851206 w 2898956"/>
              <a:gd name="connsiteY1" fmla="*/ 133350 h 3516901"/>
              <a:gd name="connsiteX2" fmla="*/ 2898956 w 2898956"/>
              <a:gd name="connsiteY2" fmla="*/ 3516901 h 3516901"/>
              <a:gd name="connsiteX3" fmla="*/ 0 w 2898956"/>
              <a:gd name="connsiteY3" fmla="*/ 3202576 h 3516901"/>
              <a:gd name="connsiteX4" fmla="*/ 238125 w 2898956"/>
              <a:gd name="connsiteY4" fmla="*/ 0 h 3516901"/>
              <a:gd name="connsiteX0" fmla="*/ 0 w 2660831"/>
              <a:gd name="connsiteY0" fmla="*/ 0 h 3907426"/>
              <a:gd name="connsiteX1" fmla="*/ 1613081 w 2660831"/>
              <a:gd name="connsiteY1" fmla="*/ 133350 h 3907426"/>
              <a:gd name="connsiteX2" fmla="*/ 2660831 w 2660831"/>
              <a:gd name="connsiteY2" fmla="*/ 3516901 h 3907426"/>
              <a:gd name="connsiteX3" fmla="*/ 1238250 w 2660831"/>
              <a:gd name="connsiteY3" fmla="*/ 3907426 h 3907426"/>
              <a:gd name="connsiteX4" fmla="*/ 0 w 2660831"/>
              <a:gd name="connsiteY4" fmla="*/ 0 h 3907426"/>
              <a:gd name="connsiteX0" fmla="*/ 0 w 2698931"/>
              <a:gd name="connsiteY0" fmla="*/ 0 h 3907426"/>
              <a:gd name="connsiteX1" fmla="*/ 1613081 w 2698931"/>
              <a:gd name="connsiteY1" fmla="*/ 133350 h 3907426"/>
              <a:gd name="connsiteX2" fmla="*/ 2698931 w 2698931"/>
              <a:gd name="connsiteY2" fmla="*/ 3507376 h 3907426"/>
              <a:gd name="connsiteX3" fmla="*/ 1238250 w 2698931"/>
              <a:gd name="connsiteY3" fmla="*/ 3907426 h 3907426"/>
              <a:gd name="connsiteX4" fmla="*/ 0 w 2698931"/>
              <a:gd name="connsiteY4" fmla="*/ 0 h 390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8931" h="3907426">
                <a:moveTo>
                  <a:pt x="0" y="0"/>
                </a:moveTo>
                <a:lnTo>
                  <a:pt x="1613081" y="133350"/>
                </a:lnTo>
                <a:lnTo>
                  <a:pt x="2698931" y="3507376"/>
                </a:lnTo>
                <a:lnTo>
                  <a:pt x="1238250" y="3907426"/>
                </a:lnTo>
                <a:lnTo>
                  <a:pt x="0" y="0"/>
                </a:lnTo>
                <a:close/>
              </a:path>
            </a:pathLst>
          </a:cu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21E2335-9E8C-482E-B14B-F054F14093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9022944" y="1013343"/>
            <a:ext cx="2024918" cy="2931612"/>
          </a:xfrm>
          <a:custGeom>
            <a:avLst/>
            <a:gdLst>
              <a:gd name="connsiteX0" fmla="*/ 0 w 2927531"/>
              <a:gd name="connsiteY0" fmla="*/ 0 h 2821576"/>
              <a:gd name="connsiteX1" fmla="*/ 2927531 w 2927531"/>
              <a:gd name="connsiteY1" fmla="*/ 0 h 2821576"/>
              <a:gd name="connsiteX2" fmla="*/ 2927531 w 2927531"/>
              <a:gd name="connsiteY2" fmla="*/ 2821576 h 2821576"/>
              <a:gd name="connsiteX3" fmla="*/ 0 w 2927531"/>
              <a:gd name="connsiteY3" fmla="*/ 2821576 h 2821576"/>
              <a:gd name="connsiteX4" fmla="*/ 0 w 2927531"/>
              <a:gd name="connsiteY4" fmla="*/ 0 h 2821576"/>
              <a:gd name="connsiteX0" fmla="*/ 238125 w 2927531"/>
              <a:gd name="connsiteY0" fmla="*/ 0 h 3202576"/>
              <a:gd name="connsiteX1" fmla="*/ 2927531 w 2927531"/>
              <a:gd name="connsiteY1" fmla="*/ 381000 h 3202576"/>
              <a:gd name="connsiteX2" fmla="*/ 2927531 w 2927531"/>
              <a:gd name="connsiteY2" fmla="*/ 3202576 h 3202576"/>
              <a:gd name="connsiteX3" fmla="*/ 0 w 2927531"/>
              <a:gd name="connsiteY3" fmla="*/ 3202576 h 3202576"/>
              <a:gd name="connsiteX4" fmla="*/ 238125 w 2927531"/>
              <a:gd name="connsiteY4" fmla="*/ 0 h 3202576"/>
              <a:gd name="connsiteX0" fmla="*/ 238125 w 2927531"/>
              <a:gd name="connsiteY0" fmla="*/ 0 h 3202576"/>
              <a:gd name="connsiteX1" fmla="*/ 1851206 w 2927531"/>
              <a:gd name="connsiteY1" fmla="*/ 133350 h 3202576"/>
              <a:gd name="connsiteX2" fmla="*/ 2927531 w 2927531"/>
              <a:gd name="connsiteY2" fmla="*/ 3202576 h 3202576"/>
              <a:gd name="connsiteX3" fmla="*/ 0 w 2927531"/>
              <a:gd name="connsiteY3" fmla="*/ 3202576 h 3202576"/>
              <a:gd name="connsiteX4" fmla="*/ 238125 w 2927531"/>
              <a:gd name="connsiteY4" fmla="*/ 0 h 3202576"/>
              <a:gd name="connsiteX0" fmla="*/ 238125 w 2898956"/>
              <a:gd name="connsiteY0" fmla="*/ 0 h 3516901"/>
              <a:gd name="connsiteX1" fmla="*/ 1851206 w 2898956"/>
              <a:gd name="connsiteY1" fmla="*/ 133350 h 3516901"/>
              <a:gd name="connsiteX2" fmla="*/ 2898956 w 2898956"/>
              <a:gd name="connsiteY2" fmla="*/ 3516901 h 3516901"/>
              <a:gd name="connsiteX3" fmla="*/ 0 w 2898956"/>
              <a:gd name="connsiteY3" fmla="*/ 3202576 h 3516901"/>
              <a:gd name="connsiteX4" fmla="*/ 238125 w 2898956"/>
              <a:gd name="connsiteY4" fmla="*/ 0 h 3516901"/>
              <a:gd name="connsiteX0" fmla="*/ 0 w 2660831"/>
              <a:gd name="connsiteY0" fmla="*/ 0 h 3907426"/>
              <a:gd name="connsiteX1" fmla="*/ 1613081 w 2660831"/>
              <a:gd name="connsiteY1" fmla="*/ 133350 h 3907426"/>
              <a:gd name="connsiteX2" fmla="*/ 2660831 w 2660831"/>
              <a:gd name="connsiteY2" fmla="*/ 3516901 h 3907426"/>
              <a:gd name="connsiteX3" fmla="*/ 1238250 w 2660831"/>
              <a:gd name="connsiteY3" fmla="*/ 3907426 h 3907426"/>
              <a:gd name="connsiteX4" fmla="*/ 0 w 2660831"/>
              <a:gd name="connsiteY4" fmla="*/ 0 h 3907426"/>
              <a:gd name="connsiteX0" fmla="*/ 0 w 2698931"/>
              <a:gd name="connsiteY0" fmla="*/ 0 h 3907426"/>
              <a:gd name="connsiteX1" fmla="*/ 1613081 w 2698931"/>
              <a:gd name="connsiteY1" fmla="*/ 133350 h 3907426"/>
              <a:gd name="connsiteX2" fmla="*/ 2698931 w 2698931"/>
              <a:gd name="connsiteY2" fmla="*/ 3507376 h 3907426"/>
              <a:gd name="connsiteX3" fmla="*/ 1238250 w 2698931"/>
              <a:gd name="connsiteY3" fmla="*/ 3907426 h 3907426"/>
              <a:gd name="connsiteX4" fmla="*/ 0 w 2698931"/>
              <a:gd name="connsiteY4" fmla="*/ 0 h 390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8931" h="3907426">
                <a:moveTo>
                  <a:pt x="0" y="0"/>
                </a:moveTo>
                <a:lnTo>
                  <a:pt x="1613081" y="133350"/>
                </a:lnTo>
                <a:lnTo>
                  <a:pt x="2698931" y="3507376"/>
                </a:lnTo>
                <a:lnTo>
                  <a:pt x="1238250" y="3907426"/>
                </a:lnTo>
                <a:lnTo>
                  <a:pt x="0" y="0"/>
                </a:lnTo>
                <a:close/>
              </a:path>
            </a:pathLst>
          </a:custGeom>
          <a:pattFill prst="shingle">
            <a:fgClr>
              <a:srgbClr val="7030A0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723D18-65BC-7F4B-ADDE-0B035640D6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739" y="6239306"/>
            <a:ext cx="1348248" cy="50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40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92C639-2C33-4AC4-A479-A8E4EFC9E940}"/>
              </a:ext>
            </a:extLst>
          </p:cNvPr>
          <p:cNvSpPr/>
          <p:nvPr userDrawn="1"/>
        </p:nvSpPr>
        <p:spPr>
          <a:xfrm>
            <a:off x="0" y="2046514"/>
            <a:ext cx="12188261" cy="4811486"/>
          </a:xfrm>
          <a:prstGeom prst="rect">
            <a:avLst/>
          </a:prstGeom>
          <a:gradFill flip="none" rotWithShape="1">
            <a:gsLst>
              <a:gs pos="25000">
                <a:srgbClr val="F6F6F6"/>
              </a:gs>
              <a:gs pos="0">
                <a:schemeClr val="bg1">
                  <a:lumMod val="95000"/>
                </a:schemeClr>
              </a:gs>
              <a:gs pos="7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CFA244-DD02-4D31-BCFC-D505689A7D89}"/>
              </a:ext>
            </a:extLst>
          </p:cNvPr>
          <p:cNvSpPr/>
          <p:nvPr userDrawn="1"/>
        </p:nvSpPr>
        <p:spPr>
          <a:xfrm>
            <a:off x="0" y="304800"/>
            <a:ext cx="12188261" cy="4811486"/>
          </a:xfrm>
          <a:prstGeom prst="rect">
            <a:avLst/>
          </a:prstGeom>
          <a:gradFill flip="none" rotWithShape="1">
            <a:gsLst>
              <a:gs pos="25000">
                <a:srgbClr val="F6F6F6"/>
              </a:gs>
              <a:gs pos="0">
                <a:schemeClr val="bg1">
                  <a:lumMod val="95000"/>
                </a:schemeClr>
              </a:gs>
              <a:gs pos="7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2EC7EA-9BFB-4851-B467-89430C879D8A}"/>
              </a:ext>
            </a:extLst>
          </p:cNvPr>
          <p:cNvSpPr/>
          <p:nvPr userDrawn="1"/>
        </p:nvSpPr>
        <p:spPr>
          <a:xfrm>
            <a:off x="0" y="0"/>
            <a:ext cx="12192000" cy="2468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7EC897-99F4-4014-8761-C48D6337E149}"/>
              </a:ext>
            </a:extLst>
          </p:cNvPr>
          <p:cNvSpPr/>
          <p:nvPr userDrawn="1"/>
        </p:nvSpPr>
        <p:spPr>
          <a:xfrm flipH="1">
            <a:off x="10700727" y="2634680"/>
            <a:ext cx="692540" cy="68165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5A815-AE38-4492-96B5-7D5F801D4E31}"/>
              </a:ext>
            </a:extLst>
          </p:cNvPr>
          <p:cNvSpPr/>
          <p:nvPr userDrawn="1"/>
        </p:nvSpPr>
        <p:spPr>
          <a:xfrm flipH="1">
            <a:off x="570476" y="1475745"/>
            <a:ext cx="1338374" cy="1317340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14D661-A27B-4F42-87BD-4A7E2666D665}"/>
              </a:ext>
            </a:extLst>
          </p:cNvPr>
          <p:cNvSpPr/>
          <p:nvPr userDrawn="1"/>
        </p:nvSpPr>
        <p:spPr>
          <a:xfrm flipH="1">
            <a:off x="9799539" y="1658168"/>
            <a:ext cx="1338374" cy="131734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07EA86-09A1-44D3-B10F-E32A98A8FDCD}"/>
              </a:ext>
            </a:extLst>
          </p:cNvPr>
          <p:cNvSpPr/>
          <p:nvPr userDrawn="1"/>
        </p:nvSpPr>
        <p:spPr>
          <a:xfrm flipH="1">
            <a:off x="1908850" y="794089"/>
            <a:ext cx="692540" cy="681656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0253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21CD7C-AD36-44BB-A0F6-8F0E90953B36}"/>
              </a:ext>
            </a:extLst>
          </p:cNvPr>
          <p:cNvSpPr/>
          <p:nvPr userDrawn="1"/>
        </p:nvSpPr>
        <p:spPr>
          <a:xfrm>
            <a:off x="0" y="0"/>
            <a:ext cx="12188261" cy="6858000"/>
          </a:xfrm>
          <a:prstGeom prst="rect">
            <a:avLst/>
          </a:prstGeom>
          <a:gradFill flip="none" rotWithShape="1">
            <a:gsLst>
              <a:gs pos="25000">
                <a:srgbClr val="F6F6F6"/>
              </a:gs>
              <a:gs pos="0">
                <a:schemeClr val="bg1">
                  <a:lumMod val="95000"/>
                </a:schemeClr>
              </a:gs>
              <a:gs pos="7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18FF63C5-2675-4497-AEE2-7B794043E616}"/>
              </a:ext>
            </a:extLst>
          </p:cNvPr>
          <p:cNvSpPr/>
          <p:nvPr userDrawn="1"/>
        </p:nvSpPr>
        <p:spPr>
          <a:xfrm flipH="1">
            <a:off x="5239656" y="0"/>
            <a:ext cx="6952342" cy="6858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61E087-88C6-4EC4-AF13-0B8081208193}"/>
              </a:ext>
            </a:extLst>
          </p:cNvPr>
          <p:cNvSpPr/>
          <p:nvPr userDrawn="1"/>
        </p:nvSpPr>
        <p:spPr>
          <a:xfrm flipH="1">
            <a:off x="1631842" y="1438518"/>
            <a:ext cx="692540" cy="68165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44C66F-3D0F-4882-9BD7-5B5803234D56}"/>
              </a:ext>
            </a:extLst>
          </p:cNvPr>
          <p:cNvSpPr/>
          <p:nvPr userDrawn="1"/>
        </p:nvSpPr>
        <p:spPr>
          <a:xfrm flipH="1">
            <a:off x="730654" y="462006"/>
            <a:ext cx="1338374" cy="131734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66FEF91A-22D8-4760-9879-C76916BF845F}"/>
              </a:ext>
            </a:extLst>
          </p:cNvPr>
          <p:cNvSpPr/>
          <p:nvPr userDrawn="1"/>
        </p:nvSpPr>
        <p:spPr>
          <a:xfrm rot="10800000">
            <a:off x="10384971" y="0"/>
            <a:ext cx="1807029" cy="130666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69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367F8E-317B-415B-9823-343FA33D8AA8}"/>
              </a:ext>
            </a:extLst>
          </p:cNvPr>
          <p:cNvSpPr/>
          <p:nvPr userDrawn="1"/>
        </p:nvSpPr>
        <p:spPr>
          <a:xfrm>
            <a:off x="0" y="304800"/>
            <a:ext cx="12188261" cy="4811486"/>
          </a:xfrm>
          <a:prstGeom prst="rect">
            <a:avLst/>
          </a:prstGeom>
          <a:gradFill flip="none" rotWithShape="1">
            <a:gsLst>
              <a:gs pos="25000">
                <a:srgbClr val="F6F6F6"/>
              </a:gs>
              <a:gs pos="0">
                <a:schemeClr val="bg1">
                  <a:lumMod val="95000"/>
                </a:schemeClr>
              </a:gs>
              <a:gs pos="7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BCF5D3-80F1-4669-A70E-51904F2B905C}"/>
              </a:ext>
            </a:extLst>
          </p:cNvPr>
          <p:cNvSpPr/>
          <p:nvPr userDrawn="1"/>
        </p:nvSpPr>
        <p:spPr>
          <a:xfrm>
            <a:off x="0" y="0"/>
            <a:ext cx="12192000" cy="2468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80F8E4-59FF-4A67-973E-51359B2F7EA6}"/>
              </a:ext>
            </a:extLst>
          </p:cNvPr>
          <p:cNvGrpSpPr/>
          <p:nvPr userDrawn="1"/>
        </p:nvGrpSpPr>
        <p:grpSpPr>
          <a:xfrm>
            <a:off x="10581889" y="304800"/>
            <a:ext cx="1072161" cy="1115512"/>
            <a:chOff x="10581889" y="304800"/>
            <a:chExt cx="1072161" cy="11155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916191-A5BF-4288-AE3D-D240BF16C92F}"/>
                </a:ext>
              </a:extLst>
            </p:cNvPr>
            <p:cNvSpPr/>
            <p:nvPr userDrawn="1"/>
          </p:nvSpPr>
          <p:spPr>
            <a:xfrm flipH="1">
              <a:off x="11188152" y="961736"/>
              <a:ext cx="465898" cy="458576"/>
            </a:xfrm>
            <a:prstGeom prst="rect">
              <a:avLst/>
            </a:prstGeom>
            <a:solidFill>
              <a:schemeClr val="accent6"/>
            </a:solidFill>
            <a:ln w="38100">
              <a:noFill/>
            </a:ln>
            <a:effectLst>
              <a:outerShdw blurRad="419100" dist="292100" dir="2700000" algn="ctr" rotWithShape="0">
                <a:srgbClr val="000000">
                  <a:alpha val="4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EBC8BA-2C55-44F0-BBFE-7789E9590254}"/>
                </a:ext>
              </a:extLst>
            </p:cNvPr>
            <p:cNvSpPr/>
            <p:nvPr userDrawn="1"/>
          </p:nvSpPr>
          <p:spPr>
            <a:xfrm flipH="1">
              <a:off x="10581889" y="304800"/>
              <a:ext cx="900375" cy="886224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  <a:effectLst>
              <a:outerShdw blurRad="419100" dist="292100" dir="2700000" algn="ctr" rotWithShape="0">
                <a:srgbClr val="000000">
                  <a:alpha val="4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B02F35-4C12-4CEC-AA9E-1175C66A8E2C}"/>
              </a:ext>
            </a:extLst>
          </p:cNvPr>
          <p:cNvGrpSpPr/>
          <p:nvPr userDrawn="1"/>
        </p:nvGrpSpPr>
        <p:grpSpPr>
          <a:xfrm rot="10800000">
            <a:off x="537950" y="304800"/>
            <a:ext cx="1072161" cy="1115512"/>
            <a:chOff x="10581889" y="304800"/>
            <a:chExt cx="1072161" cy="11155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F67544-9324-4E24-B7B9-E8CE13FAF5E4}"/>
                </a:ext>
              </a:extLst>
            </p:cNvPr>
            <p:cNvSpPr/>
            <p:nvPr userDrawn="1"/>
          </p:nvSpPr>
          <p:spPr>
            <a:xfrm flipH="1">
              <a:off x="11188152" y="961736"/>
              <a:ext cx="465898" cy="458576"/>
            </a:xfrm>
            <a:prstGeom prst="rect">
              <a:avLst/>
            </a:prstGeom>
            <a:solidFill>
              <a:schemeClr val="accent6"/>
            </a:solidFill>
            <a:ln w="38100">
              <a:noFill/>
            </a:ln>
            <a:effectLst>
              <a:outerShdw blurRad="419100" dist="292100" dir="2700000" algn="ctr" rotWithShape="0">
                <a:srgbClr val="000000">
                  <a:alpha val="4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0C4C7A-0453-4125-98D2-8F7D23FD28FD}"/>
                </a:ext>
              </a:extLst>
            </p:cNvPr>
            <p:cNvSpPr/>
            <p:nvPr userDrawn="1"/>
          </p:nvSpPr>
          <p:spPr>
            <a:xfrm flipH="1">
              <a:off x="10581889" y="304800"/>
              <a:ext cx="900375" cy="886224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  <a:effectLst>
              <a:outerShdw blurRad="419100" dist="292100" dir="2700000" algn="ctr" rotWithShape="0">
                <a:srgbClr val="000000">
                  <a:alpha val="4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28656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60EF543C-B911-4BF4-BA38-EED688599824}"/>
              </a:ext>
            </a:extLst>
          </p:cNvPr>
          <p:cNvSpPr/>
          <p:nvPr userDrawn="1"/>
        </p:nvSpPr>
        <p:spPr>
          <a:xfrm flipH="1">
            <a:off x="5239656" y="0"/>
            <a:ext cx="6952342" cy="68580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58EE7AA4-E304-4259-8E13-2C5E97B1089B}"/>
              </a:ext>
            </a:extLst>
          </p:cNvPr>
          <p:cNvSpPr/>
          <p:nvPr userDrawn="1"/>
        </p:nvSpPr>
        <p:spPr>
          <a:xfrm rot="10800000">
            <a:off x="10384971" y="0"/>
            <a:ext cx="1807029" cy="130666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90764A-5F3C-4F31-9DEE-D813A2A07BB8}"/>
              </a:ext>
            </a:extLst>
          </p:cNvPr>
          <p:cNvGrpSpPr/>
          <p:nvPr userDrawn="1"/>
        </p:nvGrpSpPr>
        <p:grpSpPr>
          <a:xfrm flipH="1" flipV="1">
            <a:off x="-3737" y="-1"/>
            <a:ext cx="6952344" cy="6858000"/>
            <a:chOff x="5392056" y="152400"/>
            <a:chExt cx="6952344" cy="6858000"/>
          </a:xfrm>
        </p:grpSpPr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0843F4E9-AA32-48DF-8F0F-F98F474EA31B}"/>
                </a:ext>
              </a:extLst>
            </p:cNvPr>
            <p:cNvSpPr/>
            <p:nvPr userDrawn="1"/>
          </p:nvSpPr>
          <p:spPr>
            <a:xfrm flipH="1">
              <a:off x="5392056" y="152400"/>
              <a:ext cx="6952342" cy="68580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BAC593F7-F8BA-4A31-BE1C-6961B20B6906}"/>
                </a:ext>
              </a:extLst>
            </p:cNvPr>
            <p:cNvSpPr/>
            <p:nvPr userDrawn="1"/>
          </p:nvSpPr>
          <p:spPr>
            <a:xfrm rot="10800000">
              <a:off x="10537371" y="152400"/>
              <a:ext cx="1807029" cy="1306664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F82BA0-BDC2-4E45-8FAC-DE0D09889B7A}"/>
              </a:ext>
            </a:extLst>
          </p:cNvPr>
          <p:cNvSpPr/>
          <p:nvPr userDrawn="1"/>
        </p:nvSpPr>
        <p:spPr>
          <a:xfrm>
            <a:off x="1059542" y="928915"/>
            <a:ext cx="10072916" cy="5000170"/>
          </a:xfrm>
          <a:prstGeom prst="roundRect">
            <a:avLst>
              <a:gd name="adj" fmla="val 3697"/>
            </a:avLst>
          </a:prstGeom>
          <a:solidFill>
            <a:schemeClr val="bg1"/>
          </a:solidFill>
          <a:ln>
            <a:noFill/>
          </a:ln>
          <a:effectLst>
            <a:outerShdw blurRad="419100" dist="292100" dir="2700000" algn="ctr" rotWithShape="0">
              <a:srgbClr val="000000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C107FFA-DEC7-4BAB-9336-223BFD5F7D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1406693" y="1306663"/>
            <a:ext cx="4689305" cy="2916993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4999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9CCC42-30B4-4D61-BD44-9D4319FF927C}"/>
              </a:ext>
            </a:extLst>
          </p:cNvPr>
          <p:cNvSpPr/>
          <p:nvPr userDrawn="1"/>
        </p:nvSpPr>
        <p:spPr>
          <a:xfrm>
            <a:off x="2562447" y="797859"/>
            <a:ext cx="8995143" cy="50202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4C1C1-BF12-4437-9415-F7EA0BCE7913}"/>
              </a:ext>
            </a:extLst>
          </p:cNvPr>
          <p:cNvSpPr/>
          <p:nvPr userDrawn="1"/>
        </p:nvSpPr>
        <p:spPr>
          <a:xfrm>
            <a:off x="928912" y="1628457"/>
            <a:ext cx="4328888" cy="4189637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C1CEC782-191B-4898-BAC8-DA840A998F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928912" y="1876979"/>
            <a:ext cx="4046500" cy="3752856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32568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4A96B4-ACEF-4D80-9431-D76D98721634}"/>
              </a:ext>
            </a:extLst>
          </p:cNvPr>
          <p:cNvSpPr/>
          <p:nvPr userDrawn="1"/>
        </p:nvSpPr>
        <p:spPr>
          <a:xfrm>
            <a:off x="0" y="0"/>
            <a:ext cx="12192000" cy="2468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349232-6459-4F72-80E0-800A9F6D2FE5}"/>
              </a:ext>
            </a:extLst>
          </p:cNvPr>
          <p:cNvSpPr/>
          <p:nvPr userDrawn="1"/>
        </p:nvSpPr>
        <p:spPr>
          <a:xfrm flipH="1">
            <a:off x="1797809" y="1245569"/>
            <a:ext cx="1338374" cy="1317340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83E6C1-66D8-4483-B690-B37994E7EA3D}"/>
              </a:ext>
            </a:extLst>
          </p:cNvPr>
          <p:cNvSpPr/>
          <p:nvPr userDrawn="1"/>
        </p:nvSpPr>
        <p:spPr>
          <a:xfrm flipH="1">
            <a:off x="1105269" y="563913"/>
            <a:ext cx="692540" cy="681656"/>
          </a:xfrm>
          <a:prstGeom prst="rect">
            <a:avLst/>
          </a:prstGeom>
          <a:solidFill>
            <a:schemeClr val="accent6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386D82-AAEE-479B-A093-CFE6A1ED4D27}"/>
              </a:ext>
            </a:extLst>
          </p:cNvPr>
          <p:cNvSpPr/>
          <p:nvPr userDrawn="1"/>
        </p:nvSpPr>
        <p:spPr>
          <a:xfrm>
            <a:off x="0" y="4451253"/>
            <a:ext cx="12192000" cy="2468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A2AB4-3528-465C-827A-0232A27474FE}"/>
              </a:ext>
            </a:extLst>
          </p:cNvPr>
          <p:cNvSpPr/>
          <p:nvPr userDrawn="1"/>
        </p:nvSpPr>
        <p:spPr>
          <a:xfrm>
            <a:off x="2241048" y="1772991"/>
            <a:ext cx="3854952" cy="379436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F25D43F-0BF4-4CC3-8275-9684894E9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2466996" y="1983778"/>
            <a:ext cx="3403056" cy="3403056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A73F39-DE4F-4F3D-A445-1BE14BBF7349}"/>
              </a:ext>
            </a:extLst>
          </p:cNvPr>
          <p:cNvSpPr/>
          <p:nvPr userDrawn="1"/>
        </p:nvSpPr>
        <p:spPr>
          <a:xfrm flipH="1">
            <a:off x="7329386" y="5026763"/>
            <a:ext cx="692540" cy="681656"/>
          </a:xfrm>
          <a:prstGeom prst="rect">
            <a:avLst/>
          </a:prstGeom>
          <a:solidFill>
            <a:schemeClr val="accent6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730AED-85E2-4296-A118-CDD1943E2F00}"/>
              </a:ext>
            </a:extLst>
          </p:cNvPr>
          <p:cNvSpPr/>
          <p:nvPr userDrawn="1"/>
        </p:nvSpPr>
        <p:spPr>
          <a:xfrm flipH="1">
            <a:off x="6428198" y="4050251"/>
            <a:ext cx="1338374" cy="131734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BDCE1E-CCF6-4D4B-93EC-67643D9360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739" y="6239306"/>
            <a:ext cx="1348248" cy="50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4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9CCC42-30B4-4D61-BD44-9D4319FF927C}"/>
              </a:ext>
            </a:extLst>
          </p:cNvPr>
          <p:cNvSpPr/>
          <p:nvPr userDrawn="1"/>
        </p:nvSpPr>
        <p:spPr>
          <a:xfrm>
            <a:off x="735106" y="703399"/>
            <a:ext cx="7654150" cy="4710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4C1C1-BF12-4437-9415-F7EA0BCE7913}"/>
              </a:ext>
            </a:extLst>
          </p:cNvPr>
          <p:cNvSpPr/>
          <p:nvPr userDrawn="1"/>
        </p:nvSpPr>
        <p:spPr>
          <a:xfrm>
            <a:off x="6935900" y="1628457"/>
            <a:ext cx="4598412" cy="452614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C1CEC782-191B-4898-BAC8-DA840A998F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205425" y="1876978"/>
            <a:ext cx="4059363" cy="4059363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0798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D447032-E1D7-48E1-906C-AFBA817A2E0F}"/>
              </a:ext>
            </a:extLst>
          </p:cNvPr>
          <p:cNvSpPr/>
          <p:nvPr userDrawn="1"/>
        </p:nvSpPr>
        <p:spPr>
          <a:xfrm>
            <a:off x="0" y="0"/>
            <a:ext cx="12188261" cy="6858000"/>
          </a:xfrm>
          <a:prstGeom prst="rect">
            <a:avLst/>
          </a:prstGeom>
          <a:gradFill flip="none" rotWithShape="1">
            <a:gsLst>
              <a:gs pos="25000">
                <a:srgbClr val="F6F6F6"/>
              </a:gs>
              <a:gs pos="0">
                <a:schemeClr val="bg1">
                  <a:lumMod val="95000"/>
                </a:schemeClr>
              </a:gs>
              <a:gs pos="7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E046CA-2DF7-4FA3-A072-83706DF0DED6}"/>
              </a:ext>
            </a:extLst>
          </p:cNvPr>
          <p:cNvSpPr/>
          <p:nvPr userDrawn="1"/>
        </p:nvSpPr>
        <p:spPr>
          <a:xfrm>
            <a:off x="0" y="0"/>
            <a:ext cx="2082676" cy="45429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086BC1-3D30-4349-8D17-362D857A30E7}"/>
              </a:ext>
            </a:extLst>
          </p:cNvPr>
          <p:cNvSpPr/>
          <p:nvPr userDrawn="1"/>
        </p:nvSpPr>
        <p:spPr>
          <a:xfrm>
            <a:off x="11437256" y="5675086"/>
            <a:ext cx="754743" cy="11829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415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8F4DF2-E759-47DC-BC48-FE015C698E73}"/>
              </a:ext>
            </a:extLst>
          </p:cNvPr>
          <p:cNvSpPr/>
          <p:nvPr userDrawn="1"/>
        </p:nvSpPr>
        <p:spPr>
          <a:xfrm>
            <a:off x="941295" y="455722"/>
            <a:ext cx="1926472" cy="17126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44BCA7-7ABE-4047-81A8-4DCF653E713E}"/>
              </a:ext>
            </a:extLst>
          </p:cNvPr>
          <p:cNvSpPr/>
          <p:nvPr userDrawn="1"/>
        </p:nvSpPr>
        <p:spPr>
          <a:xfrm>
            <a:off x="2118147" y="645836"/>
            <a:ext cx="3341360" cy="545913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419100" dist="292100" dir="270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D0CEBC-BD30-4020-BA66-041177B023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2307980" y="831016"/>
            <a:ext cx="2954302" cy="5076725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39001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88DB08-ABBA-43C1-A86D-0AA15FD10BD2}"/>
              </a:ext>
            </a:extLst>
          </p:cNvPr>
          <p:cNvSpPr/>
          <p:nvPr userDrawn="1"/>
        </p:nvSpPr>
        <p:spPr>
          <a:xfrm>
            <a:off x="0" y="0"/>
            <a:ext cx="8069943" cy="19013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FE6C35-CFD9-448F-AFAF-6199E2E43E42}"/>
              </a:ext>
            </a:extLst>
          </p:cNvPr>
          <p:cNvSpPr/>
          <p:nvPr userDrawn="1"/>
        </p:nvSpPr>
        <p:spPr>
          <a:xfrm>
            <a:off x="5374211" y="420915"/>
            <a:ext cx="4074587" cy="17126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7ED16C8-F6DC-4FDB-A1D2-9CCC12EF03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1234347" y="711676"/>
            <a:ext cx="7866107" cy="2717324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3363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19B2C1A7-E37E-4398-BB79-4F1B2EFB3F06}"/>
              </a:ext>
            </a:extLst>
          </p:cNvPr>
          <p:cNvSpPr/>
          <p:nvPr userDrawn="1"/>
        </p:nvSpPr>
        <p:spPr>
          <a:xfrm flipH="1" flipV="1">
            <a:off x="3621315" y="0"/>
            <a:ext cx="8546236" cy="6218808"/>
          </a:xfrm>
          <a:custGeom>
            <a:avLst/>
            <a:gdLst>
              <a:gd name="connsiteX0" fmla="*/ 0 w 8537359"/>
              <a:gd name="connsiteY0" fmla="*/ 6858000 h 6858000"/>
              <a:gd name="connsiteX1" fmla="*/ 0 w 8537359"/>
              <a:gd name="connsiteY1" fmla="*/ 0 h 6858000"/>
              <a:gd name="connsiteX2" fmla="*/ 8537359 w 8537359"/>
              <a:gd name="connsiteY2" fmla="*/ 6858000 h 6858000"/>
              <a:gd name="connsiteX3" fmla="*/ 0 w 8537359"/>
              <a:gd name="connsiteY3" fmla="*/ 6858000 h 6858000"/>
              <a:gd name="connsiteX0" fmla="*/ 8877 w 8546236"/>
              <a:gd name="connsiteY0" fmla="*/ 6218808 h 6218808"/>
              <a:gd name="connsiteX1" fmla="*/ 0 w 8546236"/>
              <a:gd name="connsiteY1" fmla="*/ 0 h 6218808"/>
              <a:gd name="connsiteX2" fmla="*/ 8546236 w 8546236"/>
              <a:gd name="connsiteY2" fmla="*/ 6218808 h 6218808"/>
              <a:gd name="connsiteX3" fmla="*/ 8877 w 8546236"/>
              <a:gd name="connsiteY3" fmla="*/ 6218808 h 62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6236" h="6218808">
                <a:moveTo>
                  <a:pt x="8877" y="6218808"/>
                </a:moveTo>
                <a:lnTo>
                  <a:pt x="0" y="0"/>
                </a:lnTo>
                <a:lnTo>
                  <a:pt x="8546236" y="6218808"/>
                </a:lnTo>
                <a:lnTo>
                  <a:pt x="8877" y="6218808"/>
                </a:lnTo>
                <a:close/>
              </a:path>
            </a:pathLst>
          </a:custGeom>
          <a:gradFill flip="none" rotWithShape="1">
            <a:gsLst>
              <a:gs pos="25000">
                <a:srgbClr val="F6F6F6"/>
              </a:gs>
              <a:gs pos="0">
                <a:schemeClr val="bg1">
                  <a:lumMod val="95000"/>
                </a:schemeClr>
              </a:gs>
              <a:gs pos="7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2A33508-4D02-416B-8E50-24F6011FFE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90011" y="0"/>
            <a:ext cx="7201989" cy="6858000"/>
          </a:xfrm>
          <a:custGeom>
            <a:avLst/>
            <a:gdLst>
              <a:gd name="connsiteX0" fmla="*/ 7242629 w 7242629"/>
              <a:gd name="connsiteY0" fmla="*/ 0 h 6858000"/>
              <a:gd name="connsiteX1" fmla="*/ 0 w 7242629"/>
              <a:gd name="connsiteY1" fmla="*/ 6858000 h 6858000"/>
              <a:gd name="connsiteX2" fmla="*/ 4929044 w 7242629"/>
              <a:gd name="connsiteY2" fmla="*/ 6858000 h 6858000"/>
              <a:gd name="connsiteX3" fmla="*/ 7242629 w 7242629"/>
              <a:gd name="connsiteY3" fmla="*/ 46672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2629" h="6858000">
                <a:moveTo>
                  <a:pt x="7242629" y="0"/>
                </a:moveTo>
                <a:lnTo>
                  <a:pt x="0" y="6858000"/>
                </a:lnTo>
                <a:lnTo>
                  <a:pt x="4929044" y="6858000"/>
                </a:lnTo>
                <a:lnTo>
                  <a:pt x="7242629" y="4667280"/>
                </a:lnTo>
                <a:close/>
              </a:path>
            </a:pathLst>
          </a:cu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  <p:txBody>
          <a:bodyPr wrap="square"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4909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CCAD4C-EB70-4A3A-8A1E-6CD564ACA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335D9-EE6E-492F-B4C9-8D7AC972D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F13F3-DCAE-4B0C-894E-52D4EF77D1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AD3FE-F176-4FAD-A1EB-8ABC194BA496}" type="datetimeFigureOut">
              <a:rPr lang="en-ID" smtClean="0"/>
              <a:t>15/03/23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DC998-9277-44B1-86D6-05472F458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ECDFB-C7BC-47FF-8AE7-1768DE5A5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AB32D-8889-402E-A4A3-C530E0A187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761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87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88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 cap="all" spc="100" baseline="0">
          <a:solidFill>
            <a:schemeClr val="tx1"/>
          </a:solidFill>
          <a:latin typeface="Pathway Gothic One" panose="0200050605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1CBA7DE-55E1-B8D7-5C41-D10E3D5DE611}"/>
              </a:ext>
            </a:extLst>
          </p:cNvPr>
          <p:cNvSpPr/>
          <p:nvPr/>
        </p:nvSpPr>
        <p:spPr>
          <a:xfrm>
            <a:off x="1883481" y="1343894"/>
            <a:ext cx="9112102" cy="4579511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EA103D-B304-AF6F-F4F4-55CBDD41D0EF}"/>
              </a:ext>
            </a:extLst>
          </p:cNvPr>
          <p:cNvSpPr/>
          <p:nvPr/>
        </p:nvSpPr>
        <p:spPr>
          <a:xfrm>
            <a:off x="1302743" y="993036"/>
            <a:ext cx="9266020" cy="4339817"/>
          </a:xfrm>
          <a:prstGeom prst="rect">
            <a:avLst/>
          </a:prstGeom>
          <a:solidFill>
            <a:srgbClr val="233C5A">
              <a:alpha val="86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92886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3BB66-9959-4D9D-9D6D-9FF46432BFF6}"/>
              </a:ext>
            </a:extLst>
          </p:cNvPr>
          <p:cNvSpPr txBox="1"/>
          <p:nvPr/>
        </p:nvSpPr>
        <p:spPr>
          <a:xfrm>
            <a:off x="2351334" y="2353529"/>
            <a:ext cx="74893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cap="all" spc="100" dirty="0">
                <a:solidFill>
                  <a:schemeClr val="bg1"/>
                </a:solidFill>
                <a:latin typeface="Avenir Next Condensed" panose="020B0506020202020204" pitchFamily="34" charset="0"/>
                <a:ea typeface="Lato" panose="020F0502020204030203" pitchFamily="34" charset="0"/>
                <a:cs typeface="Poppins" panose="00000500000000000000" pitchFamily="2" charset="0"/>
              </a:rPr>
              <a:t>HOW TOP ADVISORS INCREASE HIGH NET WORTH REFERRALS AND CONVERSIONS</a:t>
            </a:r>
            <a:endParaRPr lang="id-ID" sz="2500" cap="all" spc="100" dirty="0">
              <a:solidFill>
                <a:schemeClr val="bg1"/>
              </a:solidFill>
              <a:latin typeface="Avenir Next Condensed" panose="020B0506020202020204" pitchFamily="34" charset="0"/>
              <a:ea typeface="Lato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D98018-D349-45F3-916D-AA4387FAE768}"/>
              </a:ext>
            </a:extLst>
          </p:cNvPr>
          <p:cNvSpPr txBox="1"/>
          <p:nvPr/>
        </p:nvSpPr>
        <p:spPr>
          <a:xfrm>
            <a:off x="856188" y="1525128"/>
            <a:ext cx="10479623" cy="790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80"/>
              </a:lnSpc>
            </a:pPr>
            <a:r>
              <a:rPr lang="en-US" sz="5400" cap="all" dirty="0">
                <a:solidFill>
                  <a:schemeClr val="bg1"/>
                </a:solidFill>
                <a:latin typeface="Avenir Next Condensed" panose="020B0506020202020204" pitchFamily="34" charset="0"/>
                <a:ea typeface="Lato" panose="020F0502020204030203" pitchFamily="34" charset="0"/>
                <a:cs typeface="Poppins" panose="00000500000000000000" pitchFamily="2" charset="0"/>
              </a:rPr>
              <a:t>BECOMING A REFERRAL MAGNET	</a:t>
            </a:r>
            <a:endParaRPr lang="id-ID" sz="5400" cap="all" dirty="0">
              <a:solidFill>
                <a:schemeClr val="bg1"/>
              </a:solidFill>
              <a:latin typeface="Avenir Next Condensed" panose="020B0506020202020204" pitchFamily="34" charset="0"/>
              <a:ea typeface="Lato" panose="020F0502020204030203" pitchFamily="34" charset="0"/>
              <a:cs typeface="Poppins" panose="00000500000000000000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7B10844-2AF0-47D5-7BBB-BD86156D5362}"/>
              </a:ext>
            </a:extLst>
          </p:cNvPr>
          <p:cNvCxnSpPr>
            <a:cxnSpLocks/>
          </p:cNvCxnSpPr>
          <p:nvPr/>
        </p:nvCxnSpPr>
        <p:spPr>
          <a:xfrm>
            <a:off x="890097" y="829767"/>
            <a:ext cx="0" cy="4208922"/>
          </a:xfrm>
          <a:prstGeom prst="line">
            <a:avLst/>
          </a:prstGeom>
          <a:ln w="38100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A142BE7-372C-9C4E-B7B6-F6DBE9FFFC82}"/>
              </a:ext>
            </a:extLst>
          </p:cNvPr>
          <p:cNvSpPr txBox="1"/>
          <p:nvPr/>
        </p:nvSpPr>
        <p:spPr>
          <a:xfrm>
            <a:off x="4026067" y="3948050"/>
            <a:ext cx="4139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</a:rPr>
              <a:t>Presented by Kelly Edwards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CEO of Lawton Marketing Group and author of The Referral Magnet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F9E5D41-AE3F-F6AD-41A9-B88170B88816}"/>
              </a:ext>
            </a:extLst>
          </p:cNvPr>
          <p:cNvCxnSpPr/>
          <p:nvPr/>
        </p:nvCxnSpPr>
        <p:spPr>
          <a:xfrm>
            <a:off x="952120" y="625553"/>
            <a:ext cx="9112102" cy="0"/>
          </a:xfrm>
          <a:prstGeom prst="line">
            <a:avLst/>
          </a:prstGeom>
          <a:ln w="38100">
            <a:solidFill>
              <a:schemeClr val="accent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7CF904E-6D89-1375-5547-1845DF142D45}"/>
              </a:ext>
            </a:extLst>
          </p:cNvPr>
          <p:cNvCxnSpPr>
            <a:cxnSpLocks/>
          </p:cNvCxnSpPr>
          <p:nvPr/>
        </p:nvCxnSpPr>
        <p:spPr>
          <a:xfrm>
            <a:off x="6624084" y="5514105"/>
            <a:ext cx="39446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1C02144-C350-FED6-5DB4-0A49F7E257C6}"/>
              </a:ext>
            </a:extLst>
          </p:cNvPr>
          <p:cNvCxnSpPr>
            <a:cxnSpLocks/>
          </p:cNvCxnSpPr>
          <p:nvPr/>
        </p:nvCxnSpPr>
        <p:spPr>
          <a:xfrm>
            <a:off x="1534886" y="6156641"/>
            <a:ext cx="994220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B08A0DF-A093-3D16-E587-B600D6B144A2}"/>
              </a:ext>
            </a:extLst>
          </p:cNvPr>
          <p:cNvCxnSpPr>
            <a:cxnSpLocks/>
          </p:cNvCxnSpPr>
          <p:nvPr/>
        </p:nvCxnSpPr>
        <p:spPr>
          <a:xfrm flipV="1">
            <a:off x="11477088" y="1823392"/>
            <a:ext cx="0" cy="4047241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61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18DAA73-7001-4F2F-85FD-E761B2C44A43}"/>
              </a:ext>
            </a:extLst>
          </p:cNvPr>
          <p:cNvSpPr txBox="1"/>
          <p:nvPr/>
        </p:nvSpPr>
        <p:spPr>
          <a:xfrm>
            <a:off x="4317295" y="1191409"/>
            <a:ext cx="8010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Avenir Next Condensed" panose="020B0506020202020204" pitchFamily="34" charset="0"/>
                <a:ea typeface="Lato" panose="020F0502020204030203" pitchFamily="34" charset="0"/>
                <a:cs typeface="Poppins" panose="00000500000000000000" pitchFamily="2" charset="0"/>
              </a:rPr>
              <a:t>BRAND ELEMENT #3: YOUR STORY</a:t>
            </a:r>
            <a:endParaRPr lang="id-ID" sz="4800" dirty="0">
              <a:solidFill>
                <a:schemeClr val="accent2"/>
              </a:solidFill>
              <a:latin typeface="Avenir Next Condensed" panose="020B0506020202020204" pitchFamily="34" charset="0"/>
              <a:ea typeface="Lato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357D64-FE70-43CE-BF0B-D6ACE90EE405}"/>
              </a:ext>
            </a:extLst>
          </p:cNvPr>
          <p:cNvSpPr/>
          <p:nvPr/>
        </p:nvSpPr>
        <p:spPr>
          <a:xfrm>
            <a:off x="4653176" y="1987264"/>
            <a:ext cx="6610145" cy="378565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Big Mistake: 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“The content on my website doesn’t matter. No one is reading it anyway.”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Your content seals the deal or drives people away. So it’s not about having content; it’s about having the right content.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That includes: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Who you are and how you’re different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Who you work with and what you do for them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How to get in touch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Thought leadership &amp; credibility content</a:t>
            </a:r>
          </a:p>
        </p:txBody>
      </p:sp>
      <p:pic>
        <p:nvPicPr>
          <p:cNvPr id="6" name="Picture Placeholder 5" descr="Two people talking&#10;&#10;Description automatically generated with low confidence">
            <a:extLst>
              <a:ext uri="{FF2B5EF4-FFF2-40B4-BE49-F238E27FC236}">
                <a16:creationId xmlns:a16="http://schemas.microsoft.com/office/drawing/2014/main" id="{F20B8A68-6805-76AF-DC72-8A0F7553D7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3" r="27193"/>
          <a:stretch>
            <a:fillRect/>
          </a:stretch>
        </p:blipFill>
        <p:spPr>
          <a:xfrm flipH="1">
            <a:off x="815787" y="1148316"/>
            <a:ext cx="3501508" cy="5109049"/>
          </a:xfrm>
        </p:spPr>
      </p:pic>
    </p:spTree>
    <p:extLst>
      <p:ext uri="{BB962C8B-B14F-4D97-AF65-F5344CB8AC3E}">
        <p14:creationId xmlns:p14="http://schemas.microsoft.com/office/powerpoint/2010/main" val="309046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21">
            <a:extLst>
              <a:ext uri="{FF2B5EF4-FFF2-40B4-BE49-F238E27FC236}">
                <a16:creationId xmlns:a16="http://schemas.microsoft.com/office/drawing/2014/main" id="{04FF5EB2-229C-4CF2-B090-60ED0B5BA998}"/>
              </a:ext>
            </a:extLst>
          </p:cNvPr>
          <p:cNvSpPr/>
          <p:nvPr/>
        </p:nvSpPr>
        <p:spPr bwMode="auto">
          <a:xfrm rot="10800000" flipH="1">
            <a:off x="1210147" y="1907088"/>
            <a:ext cx="3136893" cy="4000653"/>
          </a:xfrm>
          <a:prstGeom prst="rect">
            <a:avLst/>
          </a:prstGeom>
          <a:solidFill>
            <a:srgbClr val="233C5A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706A22-4A2F-BF43-A2ED-1F2381010183}"/>
              </a:ext>
            </a:extLst>
          </p:cNvPr>
          <p:cNvSpPr txBox="1"/>
          <p:nvPr/>
        </p:nvSpPr>
        <p:spPr>
          <a:xfrm>
            <a:off x="5687468" y="971776"/>
            <a:ext cx="6280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all" spc="100" dirty="0">
                <a:solidFill>
                  <a:srgbClr val="233C5A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3 RULES FOR CONTENT</a:t>
            </a:r>
          </a:p>
        </p:txBody>
      </p:sp>
      <p:pic>
        <p:nvPicPr>
          <p:cNvPr id="6" name="Picture Placeholder 5" descr="A picture containing person, table, indoor&#10;&#10;Description automatically generated">
            <a:extLst>
              <a:ext uri="{FF2B5EF4-FFF2-40B4-BE49-F238E27FC236}">
                <a16:creationId xmlns:a16="http://schemas.microsoft.com/office/drawing/2014/main" id="{45CEC068-8680-EA3C-AB82-B453F59099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5" r="12765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B97976-7654-43AA-126D-679EA5D85862}"/>
              </a:ext>
            </a:extLst>
          </p:cNvPr>
          <p:cNvSpPr txBox="1"/>
          <p:nvPr/>
        </p:nvSpPr>
        <p:spPr>
          <a:xfrm>
            <a:off x="5687468" y="2150931"/>
            <a:ext cx="522402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accent1"/>
                </a:solidFill>
                <a:latin typeface="Avenir Next" panose="020B0503020202020204" pitchFamily="34" charset="0"/>
              </a:rPr>
              <a:t>RULE #1: </a:t>
            </a:r>
            <a:r>
              <a:rPr lang="en-US" sz="1800" dirty="0">
                <a:solidFill>
                  <a:srgbClr val="233C5A"/>
                </a:solidFill>
                <a:latin typeface="Avenir Next" panose="020B0503020202020204" pitchFamily="34" charset="0"/>
              </a:rPr>
              <a:t>Canned content that was not written about you and for your ideal prospects is not going to perform well</a:t>
            </a:r>
          </a:p>
          <a:p>
            <a:pPr>
              <a:spcAft>
                <a:spcPts val="1200"/>
              </a:spcAft>
            </a:pPr>
            <a:endParaRPr lang="en-US" sz="1800" dirty="0">
              <a:solidFill>
                <a:srgbClr val="233C5A"/>
              </a:solidFill>
              <a:latin typeface="Avenir Next" panose="020B0503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accent1"/>
                </a:solidFill>
                <a:latin typeface="Avenir Next" panose="020B0503020202020204" pitchFamily="34" charset="0"/>
              </a:rPr>
              <a:t>RULE #2: </a:t>
            </a:r>
            <a:r>
              <a:rPr lang="en-US" sz="1800" dirty="0">
                <a:solidFill>
                  <a:srgbClr val="233C5A"/>
                </a:solidFill>
                <a:latin typeface="Avenir Next" panose="020B0503020202020204" pitchFamily="34" charset="0"/>
              </a:rPr>
              <a:t>Aim to be different, but never put being different ahead of being right</a:t>
            </a:r>
          </a:p>
          <a:p>
            <a:pPr>
              <a:spcAft>
                <a:spcPts val="1200"/>
              </a:spcAft>
            </a:pPr>
            <a:endParaRPr lang="en-US" sz="1800" dirty="0">
              <a:solidFill>
                <a:srgbClr val="233C5A"/>
              </a:solidFill>
              <a:latin typeface="Avenir Next" panose="020B0503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chemeClr val="accent1"/>
                </a:solidFill>
                <a:latin typeface="Avenir Next" panose="020B0503020202020204" pitchFamily="34" charset="0"/>
              </a:rPr>
              <a:t>RULE #3: </a:t>
            </a:r>
            <a:r>
              <a:rPr lang="en-US" sz="1800" dirty="0">
                <a:solidFill>
                  <a:srgbClr val="233C5A"/>
                </a:solidFill>
                <a:latin typeface="Avenir Next" panose="020B0503020202020204" pitchFamily="34" charset="0"/>
              </a:rPr>
              <a:t>Less is more when it comes to written content - with one exception</a:t>
            </a:r>
          </a:p>
          <a:p>
            <a:pPr>
              <a:spcAft>
                <a:spcPts val="1200"/>
              </a:spcAft>
            </a:pPr>
            <a:endParaRPr lang="en-US" sz="1800" dirty="0">
              <a:solidFill>
                <a:srgbClr val="233C5A"/>
              </a:solidFill>
              <a:latin typeface="Muli" panose="02000503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3878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4EE9091-5EFD-426F-930D-A5077E4A2815}"/>
              </a:ext>
            </a:extLst>
          </p:cNvPr>
          <p:cNvSpPr txBox="1"/>
          <p:nvPr/>
        </p:nvSpPr>
        <p:spPr>
          <a:xfrm>
            <a:off x="699283" y="1004778"/>
            <a:ext cx="51402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spc="100" dirty="0">
                <a:solidFill>
                  <a:schemeClr val="accent2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THE EXCEPTION:</a:t>
            </a:r>
          </a:p>
          <a:p>
            <a:r>
              <a:rPr lang="en-US" sz="5500" spc="100" dirty="0">
                <a:solidFill>
                  <a:schemeClr val="accent2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YOUR BIO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B7D38C-5D03-8944-B5C9-B439CBD8325D}"/>
              </a:ext>
            </a:extLst>
          </p:cNvPr>
          <p:cNvSpPr txBox="1"/>
          <p:nvPr/>
        </p:nvSpPr>
        <p:spPr>
          <a:xfrm>
            <a:off x="5386812" y="1235611"/>
            <a:ext cx="5716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Why does your bio as an advisor matter so much?</a:t>
            </a:r>
          </a:p>
          <a:p>
            <a:pPr marL="171450" indent="-171450">
              <a:lnSpc>
                <a:spcPct val="20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What about staff member bios?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bg1">
                  <a:lumMod val="85000"/>
                </a:schemeClr>
              </a:solidFill>
              <a:latin typeface="Muli" panose="02000503000000000000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2FC49-9B47-8D5C-9300-B67AB9B827C9}"/>
              </a:ext>
            </a:extLst>
          </p:cNvPr>
          <p:cNvSpPr txBox="1"/>
          <p:nvPr/>
        </p:nvSpPr>
        <p:spPr>
          <a:xfrm>
            <a:off x="7288864" y="2559050"/>
            <a:ext cx="373229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bg2">
                  <a:lumMod val="50000"/>
                </a:schemeClr>
              </a:buClr>
            </a:pPr>
            <a:r>
              <a:rPr lang="en-US" sz="1600" dirty="0">
                <a:solidFill>
                  <a:schemeClr val="accent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THE FORMULA:</a:t>
            </a:r>
          </a:p>
          <a:p>
            <a:pPr marL="742950" lvl="1" indent="-285750">
              <a:lnSpc>
                <a:spcPct val="20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Start with now</a:t>
            </a:r>
          </a:p>
          <a:p>
            <a:pPr marL="742950" lvl="1" indent="-285750">
              <a:lnSpc>
                <a:spcPct val="20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Share everything</a:t>
            </a:r>
          </a:p>
          <a:p>
            <a:pPr marL="742950" lvl="1" indent="-285750">
              <a:lnSpc>
                <a:spcPct val="20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Segment it</a:t>
            </a:r>
          </a:p>
          <a:p>
            <a:pPr marL="742950" lvl="1" indent="-285750">
              <a:lnSpc>
                <a:spcPct val="20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Lift the veil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711089-A0FA-B03F-F270-FF92696146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Picture Placeholder 10" descr="A picture containing person, restaurant&#10;&#10;Description automatically generated">
            <a:extLst>
              <a:ext uri="{FF2B5EF4-FFF2-40B4-BE49-F238E27FC236}">
                <a16:creationId xmlns:a16="http://schemas.microsoft.com/office/drawing/2014/main" id="{B0D0FB19-512B-4DF6-6A33-157523DB6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5" b="13935"/>
          <a:stretch>
            <a:fillRect/>
          </a:stretch>
        </p:blipFill>
        <p:spPr>
          <a:xfrm flipH="1">
            <a:off x="699283" y="2908947"/>
            <a:ext cx="6230228" cy="2991208"/>
          </a:xfrm>
          <a:prstGeom prst="rect">
            <a:avLst/>
          </a:prstGeom>
          <a:pattFill prst="shingle">
            <a:fgClr>
              <a:srgbClr val="7030A0"/>
            </a:fgClr>
            <a:bgClr>
              <a:schemeClr val="bg1"/>
            </a:bgClr>
          </a:pattFill>
          <a:ln w="762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668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E0AB7E-153E-47AA-BB42-BB42D9BE9114}"/>
              </a:ext>
            </a:extLst>
          </p:cNvPr>
          <p:cNvSpPr txBox="1"/>
          <p:nvPr/>
        </p:nvSpPr>
        <p:spPr>
          <a:xfrm>
            <a:off x="898792" y="1041440"/>
            <a:ext cx="6057819" cy="1399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4800" cap="all" spc="100" dirty="0">
                <a:solidFill>
                  <a:schemeClr val="bg1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Other BRANDING ELEMENTS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7329B6-777B-4B87-B531-395B6B15FDC8}"/>
              </a:ext>
            </a:extLst>
          </p:cNvPr>
          <p:cNvSpPr/>
          <p:nvPr/>
        </p:nvSpPr>
        <p:spPr>
          <a:xfrm>
            <a:off x="540975" y="2204766"/>
            <a:ext cx="51677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  <a:latin typeface="Muli" panose="02000503000000000000" pitchFamily="2" charset="77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Social media profiles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Videos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Capabilities decks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Welcome packets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Branded swag</a:t>
            </a:r>
          </a:p>
          <a:p>
            <a:pPr lvl="1">
              <a:spcAft>
                <a:spcPts val="1200"/>
              </a:spcAft>
            </a:pPr>
            <a:endParaRPr lang="en-US" dirty="0">
              <a:solidFill>
                <a:schemeClr val="bg1"/>
              </a:solidFill>
              <a:latin typeface="Muli" panose="02000503000000000000" pitchFamily="2" charset="77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85000"/>
                </a:schemeClr>
              </a:solidFill>
              <a:latin typeface="Muli" panose="02000503000000000000" pitchFamily="2" charset="77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5" name="Picture Placeholder 4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69B5A3B6-01E9-0B8B-F45F-05382FDA78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9" r="166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81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A3F1898-9480-EE4B-BA99-B226449AF35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1" r="5131"/>
          <a:stretch/>
        </p:blipFill>
        <p:spPr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8317DB-87F2-824F-AF67-3A9924025B86}"/>
              </a:ext>
            </a:extLst>
          </p:cNvPr>
          <p:cNvSpPr txBox="1"/>
          <p:nvPr/>
        </p:nvSpPr>
        <p:spPr>
          <a:xfrm>
            <a:off x="797235" y="2098719"/>
            <a:ext cx="1748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venir Next Demi Bold" panose="020B0503020202020204" pitchFamily="34" charset="0"/>
              </a:rPr>
              <a:t>PART TWO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9518E6-C605-5340-8DCA-5F93DF951563}"/>
              </a:ext>
            </a:extLst>
          </p:cNvPr>
          <p:cNvSpPr txBox="1"/>
          <p:nvPr/>
        </p:nvSpPr>
        <p:spPr>
          <a:xfrm>
            <a:off x="797235" y="2560384"/>
            <a:ext cx="6354517" cy="2321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600"/>
              </a:lnSpc>
            </a:pPr>
            <a:r>
              <a:rPr lang="en-US" sz="54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ATTRACTING MORE </a:t>
            </a:r>
          </a:p>
          <a:p>
            <a:pPr>
              <a:lnSpc>
                <a:spcPts val="5600"/>
              </a:lnSpc>
            </a:pPr>
            <a:r>
              <a:rPr lang="en-US" sz="54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OF YOUR  IDEAL PROSPECTS</a:t>
            </a:r>
          </a:p>
        </p:txBody>
      </p:sp>
    </p:spTree>
    <p:extLst>
      <p:ext uri="{BB962C8B-B14F-4D97-AF65-F5344CB8AC3E}">
        <p14:creationId xmlns:p14="http://schemas.microsoft.com/office/powerpoint/2010/main" val="265120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A2847F89-8695-AB48-A0A9-87A7D219DD99}"/>
              </a:ext>
            </a:extLst>
          </p:cNvPr>
          <p:cNvSpPr txBox="1"/>
          <p:nvPr/>
        </p:nvSpPr>
        <p:spPr>
          <a:xfrm>
            <a:off x="689614" y="939434"/>
            <a:ext cx="6739592" cy="142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4400" cap="all" spc="100" dirty="0">
                <a:solidFill>
                  <a:schemeClr val="bg1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STRATEGY #1: </a:t>
            </a:r>
          </a:p>
          <a:p>
            <a:pPr>
              <a:lnSpc>
                <a:spcPts val="5200"/>
              </a:lnSpc>
            </a:pPr>
            <a:r>
              <a:rPr lang="en-US" sz="4400" cap="all" spc="100" dirty="0">
                <a:solidFill>
                  <a:schemeClr val="bg1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Search Engine Optimization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1A1F75-AFAC-2D4A-93D2-9770453C9964}"/>
              </a:ext>
            </a:extLst>
          </p:cNvPr>
          <p:cNvSpPr/>
          <p:nvPr/>
        </p:nvSpPr>
        <p:spPr>
          <a:xfrm>
            <a:off x="811648" y="2936164"/>
            <a:ext cx="5741995" cy="2634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AutoNum type="arabi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Who am I trying to attract?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AutoNum type="arabi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What do I want to rank for?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Optimize for phrases, not keywords or ideas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Branded vs. Unbranded search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AutoNum type="arabicPeriod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How can it be done?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Content is King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Blogging, Press Releases, Videos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F20BC7D-A1A5-5C4D-AD01-2B6094B17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749" y="358812"/>
            <a:ext cx="4403597" cy="4618601"/>
          </a:xfrm>
          <a:prstGeom prst="rect">
            <a:avLst/>
          </a:prstGeom>
          <a:effectLst>
            <a:outerShdw blurRad="433292" dist="299254" dir="5400000" sx="90000" sy="-19000" rotWithShape="0">
              <a:prstClr val="black">
                <a:alpha val="1308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8CF83B-CB05-AB46-A481-4C79918105EF}"/>
              </a:ext>
            </a:extLst>
          </p:cNvPr>
          <p:cNvSpPr/>
          <p:nvPr/>
        </p:nvSpPr>
        <p:spPr>
          <a:xfrm>
            <a:off x="689614" y="2197909"/>
            <a:ext cx="534652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en-US" sz="2400" b="1" dirty="0">
                <a:solidFill>
                  <a:schemeClr val="accent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THE CRITICAL QUESTIONS TO ASK</a:t>
            </a:r>
          </a:p>
        </p:txBody>
      </p:sp>
    </p:spTree>
    <p:extLst>
      <p:ext uri="{BB962C8B-B14F-4D97-AF65-F5344CB8AC3E}">
        <p14:creationId xmlns:p14="http://schemas.microsoft.com/office/powerpoint/2010/main" val="7427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uiExpand="1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0017B5-76CB-4A6E-A071-F8479CF54898}"/>
              </a:ext>
            </a:extLst>
          </p:cNvPr>
          <p:cNvSpPr txBox="1"/>
          <p:nvPr/>
        </p:nvSpPr>
        <p:spPr>
          <a:xfrm>
            <a:off x="3201468" y="5251777"/>
            <a:ext cx="2080880" cy="74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dirty="0">
                <a:solidFill>
                  <a:schemeClr val="bg1"/>
                </a:solidFill>
                <a:latin typeface="Avenir Next" panose="020B0503020202020204" pitchFamily="34" charset="0"/>
                <a:cs typeface="Poppins SemiBold" panose="00000700000000000000" pitchFamily="2" charset="0"/>
              </a:rPr>
              <a:t>Relationships &amp; Referrals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BDED35-48DF-4AA8-877F-7520D6A4A6D8}"/>
              </a:ext>
            </a:extLst>
          </p:cNvPr>
          <p:cNvSpPr txBox="1"/>
          <p:nvPr/>
        </p:nvSpPr>
        <p:spPr>
          <a:xfrm>
            <a:off x="5632482" y="5260391"/>
            <a:ext cx="2352674" cy="74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cs typeface="Poppins SemiBold" panose="00000700000000000000" pitchFamily="2" charset="0"/>
              </a:rPr>
              <a:t>SEO &amp; Increasing</a:t>
            </a:r>
          </a:p>
          <a:p>
            <a:pPr algn="ctr">
              <a:lnSpc>
                <a:spcPct val="120000"/>
              </a:lnSpc>
            </a:pPr>
            <a:r>
              <a:rPr lang="en-US" sz="1800" dirty="0">
                <a:solidFill>
                  <a:schemeClr val="bg1"/>
                </a:solidFill>
                <a:latin typeface="Avenir Next" panose="020B0503020202020204" pitchFamily="34" charset="0"/>
                <a:cs typeface="Poppins SemiBold" panose="00000700000000000000" pitchFamily="2" charset="0"/>
              </a:rPr>
              <a:t>Conversions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D3A9A3-6D09-4CF1-B132-F4EAAB22BBA1}"/>
              </a:ext>
            </a:extLst>
          </p:cNvPr>
          <p:cNvSpPr txBox="1"/>
          <p:nvPr/>
        </p:nvSpPr>
        <p:spPr>
          <a:xfrm>
            <a:off x="8292928" y="5214844"/>
            <a:ext cx="22427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dirty="0">
                <a:solidFill>
                  <a:schemeClr val="bg1"/>
                </a:solidFill>
                <a:latin typeface="Avenir Next" panose="020B0503020202020204" pitchFamily="34" charset="0"/>
                <a:cs typeface="Poppins SemiBold" panose="00000700000000000000" pitchFamily="2" charset="0"/>
              </a:rPr>
              <a:t>Reaching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cs typeface="Poppins SemiBold" panose="00000700000000000000" pitchFamily="2" charset="0"/>
              </a:rPr>
              <a:t>New Markets</a:t>
            </a:r>
            <a:endParaRPr lang="en-US" sz="1800" dirty="0">
              <a:solidFill>
                <a:schemeClr val="bg1"/>
              </a:solidFill>
              <a:latin typeface="Avenir Next" panose="020B0503020202020204" pitchFamily="34" charset="0"/>
              <a:cs typeface="Poppins SemiBold" panose="00000700000000000000" pitchFamily="2" charset="0"/>
            </a:endParaRPr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E0F0CC14-F184-3143-99DD-A2B4710A2FD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6" r="8386"/>
          <a:stretch/>
        </p:blipFill>
        <p:spPr>
          <a:solidFill>
            <a:schemeClr val="bg1"/>
          </a:solidFill>
        </p:spPr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24219F9E-CE77-EC49-A9F2-5E3E42D232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6" r="8386"/>
          <a:stretch/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3734958-0D72-FC48-A140-9FCCFF3ACA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6" r="8386"/>
          <a:stretch/>
        </p:blipFill>
        <p:spPr/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F53A1A9-17A5-AB41-952C-3785EE41064C}"/>
              </a:ext>
            </a:extLst>
          </p:cNvPr>
          <p:cNvSpPr txBox="1"/>
          <p:nvPr/>
        </p:nvSpPr>
        <p:spPr>
          <a:xfrm>
            <a:off x="565199" y="523357"/>
            <a:ext cx="9862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cap="all" spc="100" dirty="0">
                <a:solidFill>
                  <a:schemeClr val="tx2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STRATEGY #2: Social Media MARKETING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207106-146B-EB49-8387-C615E37FFEC7}"/>
              </a:ext>
            </a:extLst>
          </p:cNvPr>
          <p:cNvSpPr txBox="1"/>
          <p:nvPr/>
        </p:nvSpPr>
        <p:spPr>
          <a:xfrm>
            <a:off x="-659252" y="5225921"/>
            <a:ext cx="3733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cap="all" dirty="0">
                <a:solidFill>
                  <a:schemeClr val="tx2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 SemiBold" panose="00000700000000000000" pitchFamily="2" charset="0"/>
              </a:rPr>
              <a:t>3 Growth </a:t>
            </a:r>
          </a:p>
          <a:p>
            <a:pPr algn="ctr"/>
            <a:r>
              <a:rPr lang="en-US" sz="2400" cap="all" dirty="0">
                <a:solidFill>
                  <a:schemeClr val="tx2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 SemiBold" panose="00000700000000000000" pitchFamily="2" charset="0"/>
              </a:rPr>
              <a:t>Strategies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3BF625-D35D-934E-95F3-79E758F980F2}"/>
              </a:ext>
            </a:extLst>
          </p:cNvPr>
          <p:cNvCxnSpPr/>
          <p:nvPr/>
        </p:nvCxnSpPr>
        <p:spPr>
          <a:xfrm>
            <a:off x="2086172" y="5622230"/>
            <a:ext cx="1001432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459FF8-0F35-8F40-A1CC-C671F27AFCD0}"/>
              </a:ext>
            </a:extLst>
          </p:cNvPr>
          <p:cNvCxnSpPr/>
          <p:nvPr/>
        </p:nvCxnSpPr>
        <p:spPr>
          <a:xfrm>
            <a:off x="3273577" y="5999367"/>
            <a:ext cx="19094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E05B70-53CA-BA4F-8389-1C1C4F6FCEA7}"/>
              </a:ext>
            </a:extLst>
          </p:cNvPr>
          <p:cNvCxnSpPr>
            <a:cxnSpLocks/>
          </p:cNvCxnSpPr>
          <p:nvPr/>
        </p:nvCxnSpPr>
        <p:spPr>
          <a:xfrm>
            <a:off x="5887267" y="5999367"/>
            <a:ext cx="19094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24708B-9E78-F14B-B676-6DF8D572C4EF}"/>
              </a:ext>
            </a:extLst>
          </p:cNvPr>
          <p:cNvCxnSpPr/>
          <p:nvPr/>
        </p:nvCxnSpPr>
        <p:spPr>
          <a:xfrm>
            <a:off x="8455196" y="5999367"/>
            <a:ext cx="19094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06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27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E0AB7E-153E-47AA-BB42-BB42D9BE9114}"/>
              </a:ext>
            </a:extLst>
          </p:cNvPr>
          <p:cNvSpPr txBox="1"/>
          <p:nvPr/>
        </p:nvSpPr>
        <p:spPr>
          <a:xfrm>
            <a:off x="3774558" y="848182"/>
            <a:ext cx="7930583" cy="757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4800" cap="all" spc="100" dirty="0">
                <a:solidFill>
                  <a:schemeClr val="bg1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STRATEGY #3:Client Touches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78DDC2-C6B3-41B1-8C51-2923C0FCC9FF}"/>
              </a:ext>
            </a:extLst>
          </p:cNvPr>
          <p:cNvSpPr txBox="1"/>
          <p:nvPr/>
        </p:nvSpPr>
        <p:spPr>
          <a:xfrm>
            <a:off x="5341519" y="1357955"/>
            <a:ext cx="7498905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cap="all" dirty="0">
                <a:solidFill>
                  <a:schemeClr val="accent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 SemiBold" panose="00000700000000000000" pitchFamily="2" charset="0"/>
              </a:rPr>
              <a:t>Doing what matters. Doing what works.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7329B6-777B-4B87-B531-395B6B15FDC8}"/>
              </a:ext>
            </a:extLst>
          </p:cNvPr>
          <p:cNvSpPr/>
          <p:nvPr/>
        </p:nvSpPr>
        <p:spPr>
          <a:xfrm>
            <a:off x="5415946" y="1990765"/>
            <a:ext cx="578013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Information Touches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Newsletters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Emails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“Saw this and thought of you” content</a:t>
            </a:r>
          </a:p>
          <a:p>
            <a:pPr lvl="1"/>
            <a:endParaRPr lang="en-US" sz="1600" dirty="0">
              <a:solidFill>
                <a:schemeClr val="bg1"/>
              </a:solidFill>
              <a:latin typeface="Avenir Next" panose="020B0503020202020204" pitchFamily="34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Client Events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Big vs. Small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Social vs. Educational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In-Person vs. Virtual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Piggybacking on other events</a:t>
            </a:r>
          </a:p>
          <a:p>
            <a:pPr marL="342900" indent="-342900">
              <a:buAutoNum type="arabicPeriod"/>
            </a:pPr>
            <a:endParaRPr lang="en-US" sz="1600" dirty="0">
              <a:solidFill>
                <a:schemeClr val="bg1"/>
              </a:solidFill>
              <a:latin typeface="Avenir Next" panose="020B0503020202020204" pitchFamily="34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Strategic Gifting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Planned Gifts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Opportunity Gifts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E7DED87-468B-914E-80F7-030F5474606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"/>
          <a:stretch/>
        </p:blipFill>
        <p:spPr>
          <a:xfrm flipH="1">
            <a:off x="1271039" y="1840764"/>
            <a:ext cx="3715515" cy="3715515"/>
          </a:xfrm>
          <a:noFill/>
        </p:spPr>
      </p:pic>
    </p:spTree>
    <p:extLst>
      <p:ext uri="{BB962C8B-B14F-4D97-AF65-F5344CB8AC3E}">
        <p14:creationId xmlns:p14="http://schemas.microsoft.com/office/powerpoint/2010/main" val="211305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116DB27-F1CC-4024-985D-462A5593DECA}"/>
              </a:ext>
            </a:extLst>
          </p:cNvPr>
          <p:cNvSpPr/>
          <p:nvPr/>
        </p:nvSpPr>
        <p:spPr>
          <a:xfrm>
            <a:off x="4971763" y="3535325"/>
            <a:ext cx="4231021" cy="2065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Testimonials</a:t>
            </a:r>
          </a:p>
          <a:p>
            <a:pPr marL="171450" indent="-17145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Awards</a:t>
            </a:r>
          </a:p>
          <a:p>
            <a:pPr marL="171450" indent="-17145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Press Releases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FCFF7E-83ED-4A2A-8D62-80A239D07D65}"/>
              </a:ext>
            </a:extLst>
          </p:cNvPr>
          <p:cNvSpPr txBox="1"/>
          <p:nvPr/>
        </p:nvSpPr>
        <p:spPr>
          <a:xfrm>
            <a:off x="4493298" y="2106599"/>
            <a:ext cx="8199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pc="100" dirty="0">
                <a:solidFill>
                  <a:schemeClr val="bg1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STRATEGY #4:</a:t>
            </a:r>
          </a:p>
          <a:p>
            <a:r>
              <a:rPr lang="en-US" sz="4800" spc="100" dirty="0">
                <a:solidFill>
                  <a:schemeClr val="bg1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BOOSTING CREDIBILITY</a:t>
            </a:r>
          </a:p>
        </p:txBody>
      </p:sp>
      <p:pic>
        <p:nvPicPr>
          <p:cNvPr id="5" name="Picture Placeholder 4" descr="A group of people in a meeting&#10;&#10;Description automatically generated with medium confidence">
            <a:extLst>
              <a:ext uri="{FF2B5EF4-FFF2-40B4-BE49-F238E27FC236}">
                <a16:creationId xmlns:a16="http://schemas.microsoft.com/office/drawing/2014/main" id="{C594AE2B-4C1A-FFE8-155F-92EEF7E80D5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9" r="29039"/>
          <a:stretch>
            <a:fillRect/>
          </a:stretch>
        </p:blipFill>
        <p:spPr>
          <a:xfrm flipH="1">
            <a:off x="815787" y="1095153"/>
            <a:ext cx="3537944" cy="5162212"/>
          </a:xfrm>
        </p:spPr>
      </p:pic>
    </p:spTree>
    <p:extLst>
      <p:ext uri="{BB962C8B-B14F-4D97-AF65-F5344CB8AC3E}">
        <p14:creationId xmlns:p14="http://schemas.microsoft.com/office/powerpoint/2010/main" val="310527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icture containing person, restaurant&#10;&#10;Description automatically generated">
            <a:extLst>
              <a:ext uri="{FF2B5EF4-FFF2-40B4-BE49-F238E27FC236}">
                <a16:creationId xmlns:a16="http://schemas.microsoft.com/office/drawing/2014/main" id="{ECCF1687-3F12-989C-249F-AB27002C30F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6" r="27126"/>
          <a:stretch>
            <a:fillRect/>
          </a:stretch>
        </p:blipFill>
        <p:spPr>
          <a:xfrm flipH="1">
            <a:off x="728663" y="698500"/>
            <a:ext cx="3741737" cy="5461000"/>
          </a:xfrm>
          <a:solidFill>
            <a:schemeClr val="accent1">
              <a:alpha val="35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7F61E0-13DB-EEFC-5EA8-52865831BCFD}"/>
              </a:ext>
            </a:extLst>
          </p:cNvPr>
          <p:cNvSpPr txBox="1"/>
          <p:nvPr/>
        </p:nvSpPr>
        <p:spPr>
          <a:xfrm>
            <a:off x="4470400" y="2243525"/>
            <a:ext cx="3932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Avenir Next" panose="020B0503020202020204" pitchFamily="34" charset="0"/>
              </a:rPr>
              <a:t>NEED</a:t>
            </a:r>
            <a:r>
              <a:rPr lang="en-US" sz="4000" b="1" dirty="0">
                <a:solidFill>
                  <a:schemeClr val="accent1"/>
                </a:solidFill>
                <a:latin typeface="Avenir Next" panose="020B0503020202020204" pitchFamily="34" charset="0"/>
              </a:rPr>
              <a:t> </a:t>
            </a:r>
            <a:r>
              <a:rPr lang="en-US" sz="3600" b="1" dirty="0">
                <a:solidFill>
                  <a:schemeClr val="accent1"/>
                </a:solidFill>
                <a:latin typeface="Avenir Next" panose="020B0503020202020204" pitchFamily="34" charset="0"/>
              </a:rPr>
              <a:t>HELP</a:t>
            </a:r>
            <a:r>
              <a:rPr lang="en-US" sz="4000" b="1" dirty="0">
                <a:solidFill>
                  <a:schemeClr val="accent1"/>
                </a:solidFill>
                <a:latin typeface="Avenir Next" panose="020B0503020202020204" pitchFamily="34" charset="0"/>
              </a:rPr>
              <a:t>? </a:t>
            </a:r>
            <a:r>
              <a:rPr lang="en-US" sz="1400" b="1" dirty="0">
                <a:solidFill>
                  <a:schemeClr val="accent1"/>
                </a:solidFill>
                <a:latin typeface="Avenir Next" panose="020B0503020202020204" pitchFamily="34" charset="0"/>
              </a:rPr>
              <a:t>	</a:t>
            </a:r>
            <a:endParaRPr lang="en-US" sz="1400" b="1" dirty="0">
              <a:solidFill>
                <a:schemeClr val="accent1"/>
              </a:solidFill>
              <a:latin typeface="Avenir Next Condensed" panose="020B0506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FDF44-D4D1-1038-1F32-897DBCB87246}"/>
              </a:ext>
            </a:extLst>
          </p:cNvPr>
          <p:cNvSpPr txBox="1"/>
          <p:nvPr/>
        </p:nvSpPr>
        <p:spPr>
          <a:xfrm>
            <a:off x="4625478" y="3306872"/>
            <a:ext cx="86378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venir Next" panose="020B0503020202020204" pitchFamily="34" charset="0"/>
              </a:rPr>
              <a:t>EMAIL: KELLY@LAWTONMG.COM </a:t>
            </a:r>
          </a:p>
          <a:p>
            <a:endParaRPr lang="en-US" sz="18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Avenir Next" panose="020B0503020202020204" pitchFamily="34" charset="0"/>
              </a:rPr>
              <a:t>WEBSITE: WWW.LAWTONMG.COM</a:t>
            </a:r>
          </a:p>
          <a:p>
            <a:endParaRPr lang="en-US" sz="18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Avenir Next" panose="020B0503020202020204" pitchFamily="34" charset="0"/>
              </a:rPr>
              <a:t>CALL: (580) 275-2063 EXT.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97CC89-17DA-FD26-E589-9B6FD8088A2C}"/>
              </a:ext>
            </a:extLst>
          </p:cNvPr>
          <p:cNvSpPr txBox="1"/>
          <p:nvPr/>
        </p:nvSpPr>
        <p:spPr>
          <a:xfrm>
            <a:off x="7519583" y="2232865"/>
            <a:ext cx="3195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Avenir Next" panose="020B0503020202020204" pitchFamily="34" charset="0"/>
              </a:rPr>
              <a:t>QUESTIONS</a:t>
            </a:r>
            <a:r>
              <a:rPr lang="en-US" sz="4000" b="1" dirty="0">
                <a:solidFill>
                  <a:schemeClr val="accent1"/>
                </a:solidFill>
                <a:latin typeface="Avenir Next" panose="020B0503020202020204" pitchFamily="34" charset="0"/>
              </a:rPr>
              <a:t>?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D019E4-6F63-C38F-384B-FBE6EAF17804}"/>
              </a:ext>
            </a:extLst>
          </p:cNvPr>
          <p:cNvSpPr/>
          <p:nvPr/>
        </p:nvSpPr>
        <p:spPr>
          <a:xfrm>
            <a:off x="3455581" y="1998921"/>
            <a:ext cx="1014819" cy="3987209"/>
          </a:xfrm>
          <a:prstGeom prst="rect">
            <a:avLst/>
          </a:prstGeom>
          <a:solidFill>
            <a:srgbClr val="233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C5A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1C2E1-E2B1-9D26-BD23-3894004FBAD3}"/>
              </a:ext>
            </a:extLst>
          </p:cNvPr>
          <p:cNvSpPr txBox="1"/>
          <p:nvPr/>
        </p:nvSpPr>
        <p:spPr>
          <a:xfrm>
            <a:off x="1777095" y="1088656"/>
            <a:ext cx="86378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233C5A"/>
                </a:solidFill>
                <a:latin typeface="Avenir Next Condensed" panose="020B0506020202020204" pitchFamily="34" charset="0"/>
              </a:rPr>
              <a:t>THANK YOU FOR YOUR TIME!</a:t>
            </a:r>
          </a:p>
        </p:txBody>
      </p:sp>
    </p:spTree>
    <p:extLst>
      <p:ext uri="{BB962C8B-B14F-4D97-AF65-F5344CB8AC3E}">
        <p14:creationId xmlns:p14="http://schemas.microsoft.com/office/powerpoint/2010/main" val="3998540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B7D38C-5D03-8944-B5C9-B439CBD8325D}"/>
              </a:ext>
            </a:extLst>
          </p:cNvPr>
          <p:cNvSpPr txBox="1"/>
          <p:nvPr/>
        </p:nvSpPr>
        <p:spPr>
          <a:xfrm>
            <a:off x="7335498" y="1361356"/>
            <a:ext cx="36576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Full-service branding &amp; marketing agency for elite advisors and teams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In-house team of 17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HQ in Oklahoma, with clients in all 50 states and Canada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15+ national &amp; international awards for creative work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Author of The Referral Magnet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100+ Northwestern Mutual clients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bg1">
                  <a:lumMod val="85000"/>
                </a:schemeClr>
              </a:solidFill>
              <a:latin typeface="Muli" panose="02000503000000000000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EE9091-5EFD-426F-930D-A5077E4A2815}"/>
              </a:ext>
            </a:extLst>
          </p:cNvPr>
          <p:cNvSpPr txBox="1"/>
          <p:nvPr/>
        </p:nvSpPr>
        <p:spPr>
          <a:xfrm>
            <a:off x="416254" y="1096531"/>
            <a:ext cx="4828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100" dirty="0">
                <a:solidFill>
                  <a:schemeClr val="accent2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A LITTLE ABOUT </a:t>
            </a:r>
          </a:p>
          <a:p>
            <a:pPr algn="ctr"/>
            <a:r>
              <a:rPr lang="en-US" sz="4800" spc="100" dirty="0">
                <a:solidFill>
                  <a:schemeClr val="accent2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OUR AGENCY</a:t>
            </a: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0A18F288-887E-D035-8D8C-F14B3559357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0" b="13880"/>
          <a:stretch/>
        </p:blipFill>
        <p:spPr>
          <a:xfrm flipH="1">
            <a:off x="699284" y="2921395"/>
            <a:ext cx="6209446" cy="2946005"/>
          </a:xfrm>
        </p:spPr>
      </p:pic>
    </p:spTree>
    <p:extLst>
      <p:ext uri="{BB962C8B-B14F-4D97-AF65-F5344CB8AC3E}">
        <p14:creationId xmlns:p14="http://schemas.microsoft.com/office/powerpoint/2010/main" val="191062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2916FDC-3DA3-4078-9FE3-AAE9702119AE}"/>
              </a:ext>
            </a:extLst>
          </p:cNvPr>
          <p:cNvSpPr txBox="1"/>
          <p:nvPr/>
        </p:nvSpPr>
        <p:spPr>
          <a:xfrm>
            <a:off x="1219200" y="799001"/>
            <a:ext cx="3015343" cy="1917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7000"/>
              </a:lnSpc>
            </a:pPr>
            <a:r>
              <a:rPr lang="en-US" sz="4800" spc="100" dirty="0">
                <a:solidFill>
                  <a:srgbClr val="233C5A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WHY I’M </a:t>
            </a:r>
          </a:p>
          <a:p>
            <a:pPr>
              <a:lnSpc>
                <a:spcPts val="7000"/>
              </a:lnSpc>
            </a:pPr>
            <a:r>
              <a:rPr lang="en-US" sz="4800" spc="100" dirty="0">
                <a:solidFill>
                  <a:srgbClr val="233C5A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HERE TODAY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861B51-0C02-4903-BB50-A16A0640FA93}"/>
              </a:ext>
            </a:extLst>
          </p:cNvPr>
          <p:cNvSpPr/>
          <p:nvPr/>
        </p:nvSpPr>
        <p:spPr>
          <a:xfrm>
            <a:off x="4798226" y="689997"/>
            <a:ext cx="6871260" cy="2135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3C5A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Your industry is an anomaly.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233C5A"/>
              </a:solidFill>
              <a:latin typeface="Avenir Next" panose="020B0503020202020204" pitchFamily="34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3C5A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The way HNW consumers find an advisor is unique.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233C5A"/>
              </a:solidFill>
              <a:latin typeface="Avenir Next" panose="020B0503020202020204" pitchFamily="34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3C5A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Most branding and marketing advice does not apply to you. </a:t>
            </a:r>
          </a:p>
        </p:txBody>
      </p:sp>
      <p:pic>
        <p:nvPicPr>
          <p:cNvPr id="25" name="Picture Placeholder 24" descr="A close-up of hands shaking&#10;&#10;Description automatically generated with medium confidence">
            <a:extLst>
              <a:ext uri="{FF2B5EF4-FFF2-40B4-BE49-F238E27FC236}">
                <a16:creationId xmlns:a16="http://schemas.microsoft.com/office/drawing/2014/main" id="{1295EF31-5873-D49D-50A7-23F3D9E734B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6" b="27024"/>
          <a:stretch/>
        </p:blipFill>
        <p:spPr>
          <a:xfrm flipH="1">
            <a:off x="1464263" y="3274038"/>
            <a:ext cx="9351818" cy="3124797"/>
          </a:xfrm>
        </p:spPr>
      </p:pic>
    </p:spTree>
    <p:extLst>
      <p:ext uri="{BB962C8B-B14F-4D97-AF65-F5344CB8AC3E}">
        <p14:creationId xmlns:p14="http://schemas.microsoft.com/office/powerpoint/2010/main" val="26019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E0AB7E-153E-47AA-BB42-BB42D9BE9114}"/>
              </a:ext>
            </a:extLst>
          </p:cNvPr>
          <p:cNvSpPr txBox="1"/>
          <p:nvPr/>
        </p:nvSpPr>
        <p:spPr>
          <a:xfrm>
            <a:off x="3253563" y="910548"/>
            <a:ext cx="9231312" cy="757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4800" cap="all" spc="100" dirty="0">
                <a:solidFill>
                  <a:schemeClr val="bg1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How do people find advisors?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7329B6-777B-4B87-B531-395B6B15FDC8}"/>
              </a:ext>
            </a:extLst>
          </p:cNvPr>
          <p:cNvSpPr/>
          <p:nvPr/>
        </p:nvSpPr>
        <p:spPr>
          <a:xfrm>
            <a:off x="5453617" y="2323929"/>
            <a:ext cx="528033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It all starts with asking people they know and trust, “Do you have a good advisor you recommend?”</a:t>
            </a:r>
          </a:p>
          <a:p>
            <a:pPr>
              <a:spcAft>
                <a:spcPts val="1800"/>
              </a:spcAft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This industry will always be referral-centric, especially with HNW clients, so maximizing your referability is crucial to your growth. 	</a:t>
            </a:r>
          </a:p>
          <a:p>
            <a:pPr>
              <a:spcAft>
                <a:spcPts val="1800"/>
              </a:spcAft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Becoming a referral magnet is a two-part process: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Part one: Creating an awesome brand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Part two: Driving more people to you</a:t>
            </a:r>
          </a:p>
        </p:txBody>
      </p:sp>
      <p:pic>
        <p:nvPicPr>
          <p:cNvPr id="9" name="Picture Placeholder 8" descr="A group of people having a discussion&#10;&#10;Description automatically generated with medium confidence">
            <a:extLst>
              <a:ext uri="{FF2B5EF4-FFF2-40B4-BE49-F238E27FC236}">
                <a16:creationId xmlns:a16="http://schemas.microsoft.com/office/drawing/2014/main" id="{72435D9E-1868-5329-96B4-FB33C8E5168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4" r="19674"/>
          <a:stretch>
            <a:fillRect/>
          </a:stretch>
        </p:blipFill>
        <p:spPr>
          <a:xfrm flipH="1">
            <a:off x="1075871" y="1840765"/>
            <a:ext cx="4046500" cy="3752856"/>
          </a:xfrm>
        </p:spPr>
      </p:pic>
    </p:spTree>
    <p:extLst>
      <p:ext uri="{BB962C8B-B14F-4D97-AF65-F5344CB8AC3E}">
        <p14:creationId xmlns:p14="http://schemas.microsoft.com/office/powerpoint/2010/main" val="12429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8317DB-87F2-824F-AF67-3A9924025B86}"/>
              </a:ext>
            </a:extLst>
          </p:cNvPr>
          <p:cNvSpPr txBox="1"/>
          <p:nvPr/>
        </p:nvSpPr>
        <p:spPr>
          <a:xfrm>
            <a:off x="711368" y="2641872"/>
            <a:ext cx="1699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venir Next Demi Bold" panose="020B0503020202020204" pitchFamily="34" charset="0"/>
              </a:rPr>
              <a:t>PART 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9518E6-C605-5340-8DCA-5F93DF951563}"/>
              </a:ext>
            </a:extLst>
          </p:cNvPr>
          <p:cNvSpPr txBox="1"/>
          <p:nvPr/>
        </p:nvSpPr>
        <p:spPr>
          <a:xfrm>
            <a:off x="711368" y="2987159"/>
            <a:ext cx="5652509" cy="191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CREATING AN </a:t>
            </a:r>
            <a:br>
              <a:rPr lang="en-US" sz="6000" dirty="0">
                <a:solidFill>
                  <a:schemeClr val="bg1"/>
                </a:solidFill>
                <a:latin typeface="Avenir Next Condensed" panose="020B0506020202020204" pitchFamily="34" charset="0"/>
              </a:rPr>
            </a:br>
            <a:r>
              <a:rPr lang="en-US" sz="6000" dirty="0">
                <a:solidFill>
                  <a:schemeClr val="bg1"/>
                </a:solidFill>
                <a:latin typeface="Avenir Next Condensed" panose="020B0506020202020204" pitchFamily="34" charset="0"/>
              </a:rPr>
              <a:t>AWESOME BRAND</a:t>
            </a:r>
          </a:p>
        </p:txBody>
      </p:sp>
      <p:pic>
        <p:nvPicPr>
          <p:cNvPr id="4" name="Picture 3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D7163F52-0DAA-CEB6-8264-30D8A418B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88" y="2236206"/>
            <a:ext cx="4574222" cy="288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8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E0AB7E-153E-47AA-BB42-BB42D9BE9114}"/>
              </a:ext>
            </a:extLst>
          </p:cNvPr>
          <p:cNvSpPr txBox="1"/>
          <p:nvPr/>
        </p:nvSpPr>
        <p:spPr>
          <a:xfrm>
            <a:off x="2806995" y="901011"/>
            <a:ext cx="9713946" cy="757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4800" spc="100" dirty="0">
                <a:solidFill>
                  <a:schemeClr val="bg1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WHAT IS YOUR “BRAND” ANYWAY?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7329B6-777B-4B87-B531-395B6B15FDC8}"/>
              </a:ext>
            </a:extLst>
          </p:cNvPr>
          <p:cNvSpPr/>
          <p:nvPr/>
        </p:nvSpPr>
        <p:spPr>
          <a:xfrm>
            <a:off x="5673219" y="1840005"/>
            <a:ext cx="4981571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VISUAL: What do your clients see?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You, your office, your team, your website, your business 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cards</a:t>
            </a: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, etc.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VERBAL: What do they hear?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Your elevator pitch, your voicemail, your tone, your story, etc.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EXPERIENTIAL: What do they experience?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Your service, your attention to detail, your gifts, your touchpoints, etc.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DD5E59-B0F6-C48C-E25C-595B8A226407}"/>
              </a:ext>
            </a:extLst>
          </p:cNvPr>
          <p:cNvGrpSpPr/>
          <p:nvPr/>
        </p:nvGrpSpPr>
        <p:grpSpPr>
          <a:xfrm>
            <a:off x="1066456" y="2055157"/>
            <a:ext cx="3751845" cy="3334081"/>
            <a:chOff x="7284003" y="1941895"/>
            <a:chExt cx="3751845" cy="333408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13E3E05-9430-5F56-E597-1FB86E8328AB}"/>
                </a:ext>
              </a:extLst>
            </p:cNvPr>
            <p:cNvSpPr/>
            <p:nvPr/>
          </p:nvSpPr>
          <p:spPr>
            <a:xfrm>
              <a:off x="7284003" y="3104737"/>
              <a:ext cx="1875922" cy="2171238"/>
            </a:xfrm>
            <a:custGeom>
              <a:avLst/>
              <a:gdLst>
                <a:gd name="connsiteX0" fmla="*/ 1085619 w 1875922"/>
                <a:gd name="connsiteY0" fmla="*/ 0 h 2171238"/>
                <a:gd name="connsiteX1" fmla="*/ 1196617 w 1875922"/>
                <a:gd name="connsiteY1" fmla="*/ 5605 h 2171238"/>
                <a:gd name="connsiteX2" fmla="*/ 1249366 w 1875922"/>
                <a:gd name="connsiteY2" fmla="*/ 13656 h 2171238"/>
                <a:gd name="connsiteX3" fmla="*/ 1228408 w 1875922"/>
                <a:gd name="connsiteY3" fmla="*/ 39056 h 2171238"/>
                <a:gd name="connsiteX4" fmla="*/ 1085618 w 1875922"/>
                <a:gd name="connsiteY4" fmla="*/ 506519 h 2171238"/>
                <a:gd name="connsiteX5" fmla="*/ 1102604 w 1875922"/>
                <a:gd name="connsiteY5" fmla="*/ 675019 h 2171238"/>
                <a:gd name="connsiteX6" fmla="*/ 1105892 w 1875922"/>
                <a:gd name="connsiteY6" fmla="*/ 687805 h 2171238"/>
                <a:gd name="connsiteX7" fmla="*/ 1123207 w 1875922"/>
                <a:gd name="connsiteY7" fmla="*/ 755145 h 2171238"/>
                <a:gd name="connsiteX8" fmla="*/ 1596261 w 1875922"/>
                <a:gd name="connsiteY8" fmla="*/ 1276900 h 2171238"/>
                <a:gd name="connsiteX9" fmla="*/ 1598594 w 1875922"/>
                <a:gd name="connsiteY9" fmla="*/ 1277754 h 2171238"/>
                <a:gd name="connsiteX10" fmla="*/ 1602662 w 1875922"/>
                <a:gd name="connsiteY10" fmla="*/ 1304409 h 2171238"/>
                <a:gd name="connsiteX11" fmla="*/ 1828509 w 1875922"/>
                <a:gd name="connsiteY11" fmla="*/ 1776174 h 2171238"/>
                <a:gd name="connsiteX12" fmla="*/ 1875922 w 1875922"/>
                <a:gd name="connsiteY12" fmla="*/ 1828342 h 2171238"/>
                <a:gd name="connsiteX13" fmla="*/ 1853268 w 1875922"/>
                <a:gd name="connsiteY13" fmla="*/ 1853268 h 2171238"/>
                <a:gd name="connsiteX14" fmla="*/ 1085619 w 1875922"/>
                <a:gd name="connsiteY14" fmla="*/ 2171238 h 2171238"/>
                <a:gd name="connsiteX15" fmla="*/ 0 w 1875922"/>
                <a:gd name="connsiteY15" fmla="*/ 1085619 h 2171238"/>
                <a:gd name="connsiteX16" fmla="*/ 762789 w 1875922"/>
                <a:gd name="connsiteY16" fmla="*/ 48807 h 2171238"/>
                <a:gd name="connsiteX17" fmla="*/ 796865 w 1875922"/>
                <a:gd name="connsiteY17" fmla="*/ 40045 h 2171238"/>
                <a:gd name="connsiteX18" fmla="*/ 866829 w 1875922"/>
                <a:gd name="connsiteY18" fmla="*/ 22056 h 2171238"/>
                <a:gd name="connsiteX19" fmla="*/ 1085619 w 1875922"/>
                <a:gd name="connsiteY19" fmla="*/ 0 h 217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75922" h="2171238">
                  <a:moveTo>
                    <a:pt x="1085619" y="0"/>
                  </a:moveTo>
                  <a:cubicBezTo>
                    <a:pt x="1123092" y="0"/>
                    <a:pt x="1160122" y="1899"/>
                    <a:pt x="1196617" y="5605"/>
                  </a:cubicBezTo>
                  <a:lnTo>
                    <a:pt x="1249366" y="13656"/>
                  </a:lnTo>
                  <a:lnTo>
                    <a:pt x="1228408" y="39056"/>
                  </a:lnTo>
                  <a:cubicBezTo>
                    <a:pt x="1138258" y="172496"/>
                    <a:pt x="1085618" y="333360"/>
                    <a:pt x="1085618" y="506519"/>
                  </a:cubicBezTo>
                  <a:cubicBezTo>
                    <a:pt x="1085618" y="564239"/>
                    <a:pt x="1091467" y="620592"/>
                    <a:pt x="1102604" y="675019"/>
                  </a:cubicBezTo>
                  <a:lnTo>
                    <a:pt x="1105892" y="687805"/>
                  </a:lnTo>
                  <a:lnTo>
                    <a:pt x="1123207" y="755145"/>
                  </a:lnTo>
                  <a:cubicBezTo>
                    <a:pt x="1196493" y="990768"/>
                    <a:pt x="1371198" y="1181707"/>
                    <a:pt x="1596261" y="1276900"/>
                  </a:cubicBezTo>
                  <a:lnTo>
                    <a:pt x="1598594" y="1277754"/>
                  </a:lnTo>
                  <a:lnTo>
                    <a:pt x="1602662" y="1304409"/>
                  </a:lnTo>
                  <a:cubicBezTo>
                    <a:pt x="1638815" y="1481087"/>
                    <a:pt x="1717887" y="1642132"/>
                    <a:pt x="1828509" y="1776174"/>
                  </a:cubicBezTo>
                  <a:lnTo>
                    <a:pt x="1875922" y="1828342"/>
                  </a:lnTo>
                  <a:lnTo>
                    <a:pt x="1853268" y="1853268"/>
                  </a:lnTo>
                  <a:cubicBezTo>
                    <a:pt x="1656809" y="2049726"/>
                    <a:pt x="1385404" y="2171238"/>
                    <a:pt x="1085619" y="2171238"/>
                  </a:cubicBezTo>
                  <a:cubicBezTo>
                    <a:pt x="486048" y="2171238"/>
                    <a:pt x="0" y="1685190"/>
                    <a:pt x="0" y="1085619"/>
                  </a:cubicBezTo>
                  <a:cubicBezTo>
                    <a:pt x="0" y="598468"/>
                    <a:pt x="320867" y="186259"/>
                    <a:pt x="762789" y="48807"/>
                  </a:cubicBezTo>
                  <a:lnTo>
                    <a:pt x="796865" y="40045"/>
                  </a:lnTo>
                  <a:lnTo>
                    <a:pt x="866829" y="22056"/>
                  </a:lnTo>
                  <a:cubicBezTo>
                    <a:pt x="937500" y="7595"/>
                    <a:pt x="1010673" y="0"/>
                    <a:pt x="1085619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  <a:alpha val="52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CFAFDCD-1EF9-89D6-DAD0-0F25CEE2018F}"/>
                </a:ext>
              </a:extLst>
            </p:cNvPr>
            <p:cNvSpPr/>
            <p:nvPr/>
          </p:nvSpPr>
          <p:spPr>
            <a:xfrm>
              <a:off x="8074306" y="1941895"/>
              <a:ext cx="2171238" cy="1720593"/>
            </a:xfrm>
            <a:custGeom>
              <a:avLst/>
              <a:gdLst>
                <a:gd name="connsiteX0" fmla="*/ 1085619 w 2171238"/>
                <a:gd name="connsiteY0" fmla="*/ 0 h 1720593"/>
                <a:gd name="connsiteX1" fmla="*/ 2171238 w 2171238"/>
                <a:gd name="connsiteY1" fmla="*/ 1085619 h 1720593"/>
                <a:gd name="connsiteX2" fmla="*/ 2165633 w 2171238"/>
                <a:gd name="connsiteY2" fmla="*/ 1196617 h 1720593"/>
                <a:gd name="connsiteX3" fmla="*/ 2164676 w 2171238"/>
                <a:gd name="connsiteY3" fmla="*/ 1202888 h 1720593"/>
                <a:gd name="connsiteX4" fmla="*/ 2164677 w 2171238"/>
                <a:gd name="connsiteY4" fmla="*/ 1202888 h 1720593"/>
                <a:gd name="connsiteX5" fmla="*/ 2149183 w 2171238"/>
                <a:gd name="connsiteY5" fmla="*/ 1304409 h 1720593"/>
                <a:gd name="connsiteX6" fmla="*/ 1985832 w 2171238"/>
                <a:gd name="connsiteY6" fmla="*/ 1692599 h 1720593"/>
                <a:gd name="connsiteX7" fmla="*/ 1964899 w 2171238"/>
                <a:gd name="connsiteY7" fmla="*/ 1720593 h 1720593"/>
                <a:gd name="connsiteX8" fmla="*/ 1967486 w 2171238"/>
                <a:gd name="connsiteY8" fmla="*/ 1669362 h 1720593"/>
                <a:gd name="connsiteX9" fmla="*/ 1824696 w 2171238"/>
                <a:gd name="connsiteY9" fmla="*/ 1201899 h 1720593"/>
                <a:gd name="connsiteX10" fmla="*/ 1795809 w 2171238"/>
                <a:gd name="connsiteY10" fmla="*/ 1166889 h 1720593"/>
                <a:gd name="connsiteX11" fmla="*/ 1875922 w 2171238"/>
                <a:gd name="connsiteY11" fmla="*/ 1162843 h 1720593"/>
                <a:gd name="connsiteX12" fmla="*/ 1875922 w 2171238"/>
                <a:gd name="connsiteY12" fmla="*/ 1162843 h 1720593"/>
                <a:gd name="connsiteX13" fmla="*/ 1795808 w 2171238"/>
                <a:gd name="connsiteY13" fmla="*/ 1166889 h 1720593"/>
                <a:gd name="connsiteX14" fmla="*/ 1722601 w 2171238"/>
                <a:gd name="connsiteY14" fmla="*/ 1078161 h 1720593"/>
                <a:gd name="connsiteX15" fmla="*/ 1131400 w 2171238"/>
                <a:gd name="connsiteY15" fmla="*/ 833277 h 1720593"/>
                <a:gd name="connsiteX16" fmla="*/ 540199 w 2171238"/>
                <a:gd name="connsiteY16" fmla="*/ 1078161 h 1720593"/>
                <a:gd name="connsiteX17" fmla="*/ 459063 w 2171238"/>
                <a:gd name="connsiteY17" fmla="*/ 1176499 h 1720593"/>
                <a:gd name="connsiteX18" fmla="*/ 406314 w 2171238"/>
                <a:gd name="connsiteY18" fmla="*/ 1168448 h 1720593"/>
                <a:gd name="connsiteX19" fmla="*/ 295316 w 2171238"/>
                <a:gd name="connsiteY19" fmla="*/ 1162843 h 1720593"/>
                <a:gd name="connsiteX20" fmla="*/ 76526 w 2171238"/>
                <a:gd name="connsiteY20" fmla="*/ 1184899 h 1720593"/>
                <a:gd name="connsiteX21" fmla="*/ 6562 w 2171238"/>
                <a:gd name="connsiteY21" fmla="*/ 1202888 h 1720593"/>
                <a:gd name="connsiteX22" fmla="*/ 5605 w 2171238"/>
                <a:gd name="connsiteY22" fmla="*/ 1196617 h 1720593"/>
                <a:gd name="connsiteX23" fmla="*/ 0 w 2171238"/>
                <a:gd name="connsiteY23" fmla="*/ 1085619 h 1720593"/>
                <a:gd name="connsiteX24" fmla="*/ 1085619 w 2171238"/>
                <a:gd name="connsiteY24" fmla="*/ 0 h 1720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71238" h="1720593">
                  <a:moveTo>
                    <a:pt x="1085619" y="0"/>
                  </a:moveTo>
                  <a:cubicBezTo>
                    <a:pt x="1685190" y="0"/>
                    <a:pt x="2171238" y="486048"/>
                    <a:pt x="2171238" y="1085619"/>
                  </a:cubicBezTo>
                  <a:cubicBezTo>
                    <a:pt x="2171238" y="1123092"/>
                    <a:pt x="2169339" y="1160122"/>
                    <a:pt x="2165633" y="1196617"/>
                  </a:cubicBezTo>
                  <a:lnTo>
                    <a:pt x="2164676" y="1202888"/>
                  </a:lnTo>
                  <a:lnTo>
                    <a:pt x="2164677" y="1202888"/>
                  </a:lnTo>
                  <a:lnTo>
                    <a:pt x="2149183" y="1304409"/>
                  </a:lnTo>
                  <a:cubicBezTo>
                    <a:pt x="2120260" y="1445752"/>
                    <a:pt x="2063870" y="1577089"/>
                    <a:pt x="1985832" y="1692599"/>
                  </a:cubicBezTo>
                  <a:lnTo>
                    <a:pt x="1964899" y="1720593"/>
                  </a:lnTo>
                  <a:lnTo>
                    <a:pt x="1967486" y="1669362"/>
                  </a:lnTo>
                  <a:cubicBezTo>
                    <a:pt x="1967486" y="1496203"/>
                    <a:pt x="1914846" y="1335339"/>
                    <a:pt x="1824696" y="1201899"/>
                  </a:cubicBezTo>
                  <a:lnTo>
                    <a:pt x="1795809" y="1166889"/>
                  </a:lnTo>
                  <a:lnTo>
                    <a:pt x="1875922" y="1162843"/>
                  </a:lnTo>
                  <a:lnTo>
                    <a:pt x="1875922" y="1162843"/>
                  </a:lnTo>
                  <a:lnTo>
                    <a:pt x="1795808" y="1166889"/>
                  </a:lnTo>
                  <a:lnTo>
                    <a:pt x="1722601" y="1078161"/>
                  </a:lnTo>
                  <a:cubicBezTo>
                    <a:pt x="1571300" y="926859"/>
                    <a:pt x="1362279" y="833277"/>
                    <a:pt x="1131400" y="833277"/>
                  </a:cubicBezTo>
                  <a:cubicBezTo>
                    <a:pt x="900521" y="833277"/>
                    <a:pt x="691500" y="926859"/>
                    <a:pt x="540199" y="1078161"/>
                  </a:cubicBezTo>
                  <a:lnTo>
                    <a:pt x="459063" y="1176499"/>
                  </a:lnTo>
                  <a:lnTo>
                    <a:pt x="406314" y="1168448"/>
                  </a:lnTo>
                  <a:cubicBezTo>
                    <a:pt x="369819" y="1164742"/>
                    <a:pt x="332789" y="1162843"/>
                    <a:pt x="295316" y="1162843"/>
                  </a:cubicBezTo>
                  <a:cubicBezTo>
                    <a:pt x="220370" y="1162843"/>
                    <a:pt x="147197" y="1170438"/>
                    <a:pt x="76526" y="1184899"/>
                  </a:cubicBezTo>
                  <a:lnTo>
                    <a:pt x="6562" y="1202888"/>
                  </a:lnTo>
                  <a:lnTo>
                    <a:pt x="5605" y="1196617"/>
                  </a:lnTo>
                  <a:cubicBezTo>
                    <a:pt x="1899" y="1160122"/>
                    <a:pt x="0" y="1123092"/>
                    <a:pt x="0" y="1085619"/>
                  </a:cubicBezTo>
                  <a:cubicBezTo>
                    <a:pt x="0" y="486048"/>
                    <a:pt x="486048" y="0"/>
                    <a:pt x="108561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2E65908-B008-7ED0-436D-42B7E17A69E7}"/>
                </a:ext>
              </a:extLst>
            </p:cNvPr>
            <p:cNvSpPr/>
            <p:nvPr/>
          </p:nvSpPr>
          <p:spPr>
            <a:xfrm>
              <a:off x="8882598" y="3144783"/>
              <a:ext cx="2153250" cy="2131193"/>
            </a:xfrm>
            <a:custGeom>
              <a:avLst/>
              <a:gdLst>
                <a:gd name="connsiteX0" fmla="*/ 1356385 w 2153250"/>
                <a:gd name="connsiteY0" fmla="*/ 0 h 2131193"/>
                <a:gd name="connsiteX1" fmla="*/ 1390461 w 2153250"/>
                <a:gd name="connsiteY1" fmla="*/ 8762 h 2131193"/>
                <a:gd name="connsiteX2" fmla="*/ 2153250 w 2153250"/>
                <a:gd name="connsiteY2" fmla="*/ 1045574 h 2131193"/>
                <a:gd name="connsiteX3" fmla="*/ 1067631 w 2153250"/>
                <a:gd name="connsiteY3" fmla="*/ 2131193 h 2131193"/>
                <a:gd name="connsiteX4" fmla="*/ 299982 w 2153250"/>
                <a:gd name="connsiteY4" fmla="*/ 1813223 h 2131193"/>
                <a:gd name="connsiteX5" fmla="*/ 277328 w 2153250"/>
                <a:gd name="connsiteY5" fmla="*/ 1788297 h 2131193"/>
                <a:gd name="connsiteX6" fmla="*/ 229915 w 2153250"/>
                <a:gd name="connsiteY6" fmla="*/ 1736129 h 2131193"/>
                <a:gd name="connsiteX7" fmla="*/ 4068 w 2153250"/>
                <a:gd name="connsiteY7" fmla="*/ 1264364 h 2131193"/>
                <a:gd name="connsiteX8" fmla="*/ 0 w 2153250"/>
                <a:gd name="connsiteY8" fmla="*/ 1237709 h 2131193"/>
                <a:gd name="connsiteX9" fmla="*/ 74483 w 2153250"/>
                <a:gd name="connsiteY9" fmla="*/ 1264970 h 2131193"/>
                <a:gd name="connsiteX10" fmla="*/ 323109 w 2153250"/>
                <a:gd name="connsiteY10" fmla="*/ 1302559 h 2131193"/>
                <a:gd name="connsiteX11" fmla="*/ 491609 w 2153250"/>
                <a:gd name="connsiteY11" fmla="*/ 1285573 h 2131193"/>
                <a:gd name="connsiteX12" fmla="*/ 548924 w 2153250"/>
                <a:gd name="connsiteY12" fmla="*/ 1270836 h 2131193"/>
                <a:gd name="connsiteX13" fmla="*/ 571735 w 2153250"/>
                <a:gd name="connsiteY13" fmla="*/ 1264970 h 2131193"/>
                <a:gd name="connsiteX14" fmla="*/ 1154877 w 2153250"/>
                <a:gd name="connsiteY14" fmla="*/ 551959 h 2131193"/>
                <a:gd name="connsiteX15" fmla="*/ 1156607 w 2153250"/>
                <a:gd name="connsiteY15" fmla="*/ 517705 h 2131193"/>
                <a:gd name="connsiteX16" fmla="*/ 1177540 w 2153250"/>
                <a:gd name="connsiteY16" fmla="*/ 489711 h 2131193"/>
                <a:gd name="connsiteX17" fmla="*/ 1340891 w 2153250"/>
                <a:gd name="connsiteY17" fmla="*/ 101521 h 213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53250" h="2131193">
                  <a:moveTo>
                    <a:pt x="1356385" y="0"/>
                  </a:moveTo>
                  <a:lnTo>
                    <a:pt x="1390461" y="8762"/>
                  </a:lnTo>
                  <a:cubicBezTo>
                    <a:pt x="1832382" y="146214"/>
                    <a:pt x="2153250" y="558423"/>
                    <a:pt x="2153250" y="1045574"/>
                  </a:cubicBezTo>
                  <a:cubicBezTo>
                    <a:pt x="2153250" y="1645145"/>
                    <a:pt x="1667202" y="2131193"/>
                    <a:pt x="1067631" y="2131193"/>
                  </a:cubicBezTo>
                  <a:cubicBezTo>
                    <a:pt x="767846" y="2131193"/>
                    <a:pt x="496441" y="2009681"/>
                    <a:pt x="299982" y="1813223"/>
                  </a:cubicBezTo>
                  <a:lnTo>
                    <a:pt x="277328" y="1788297"/>
                  </a:lnTo>
                  <a:lnTo>
                    <a:pt x="229915" y="1736129"/>
                  </a:lnTo>
                  <a:cubicBezTo>
                    <a:pt x="119293" y="1602087"/>
                    <a:pt x="40221" y="1441042"/>
                    <a:pt x="4068" y="1264364"/>
                  </a:cubicBezTo>
                  <a:lnTo>
                    <a:pt x="0" y="1237709"/>
                  </a:lnTo>
                  <a:lnTo>
                    <a:pt x="74483" y="1264970"/>
                  </a:lnTo>
                  <a:cubicBezTo>
                    <a:pt x="153024" y="1289399"/>
                    <a:pt x="236530" y="1302559"/>
                    <a:pt x="323109" y="1302559"/>
                  </a:cubicBezTo>
                  <a:cubicBezTo>
                    <a:pt x="380829" y="1302559"/>
                    <a:pt x="437182" y="1296710"/>
                    <a:pt x="491609" y="1285573"/>
                  </a:cubicBezTo>
                  <a:lnTo>
                    <a:pt x="548924" y="1270836"/>
                  </a:lnTo>
                  <a:lnTo>
                    <a:pt x="571735" y="1264970"/>
                  </a:lnTo>
                  <a:cubicBezTo>
                    <a:pt x="885899" y="1167255"/>
                    <a:pt x="1120625" y="889240"/>
                    <a:pt x="1154877" y="551959"/>
                  </a:cubicBezTo>
                  <a:lnTo>
                    <a:pt x="1156607" y="517705"/>
                  </a:lnTo>
                  <a:lnTo>
                    <a:pt x="1177540" y="489711"/>
                  </a:lnTo>
                  <a:cubicBezTo>
                    <a:pt x="1255578" y="374201"/>
                    <a:pt x="1311968" y="242864"/>
                    <a:pt x="1340891" y="10152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99000">
                  <a:schemeClr val="accent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A36C26-CF3C-8012-B1C8-2EE83B90B951}"/>
                </a:ext>
              </a:extLst>
            </p:cNvPr>
            <p:cNvSpPr txBox="1"/>
            <p:nvPr/>
          </p:nvSpPr>
          <p:spPr>
            <a:xfrm>
              <a:off x="8673689" y="3190180"/>
              <a:ext cx="982962" cy="834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dirty="0">
                  <a:latin typeface="Avenir Next" panose="020B0503020202020204" pitchFamily="34" charset="0"/>
                </a:rPr>
                <a:t>YOUR</a:t>
              </a:r>
              <a:endParaRPr lang="en-US" sz="1600" dirty="0">
                <a:latin typeface="Avenir Next" panose="020B0503020202020204" pitchFamily="34" charset="0"/>
              </a:endParaRPr>
            </a:p>
            <a:p>
              <a:pPr algn="ctr">
                <a:lnSpc>
                  <a:spcPts val="3000"/>
                </a:lnSpc>
              </a:pPr>
              <a:r>
                <a:rPr lang="en-US" dirty="0">
                  <a:latin typeface="Avenir Next" panose="020B0503020202020204" pitchFamily="34" charset="0"/>
                </a:rPr>
                <a:t>BRAND</a:t>
              </a:r>
              <a:endParaRPr lang="en-US" sz="1600" dirty="0">
                <a:latin typeface="Avenir Next" panose="020B0503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5B7B32-7E88-3AF6-6F6D-11FDA8524ADF}"/>
                </a:ext>
              </a:extLst>
            </p:cNvPr>
            <p:cNvSpPr txBox="1"/>
            <p:nvPr/>
          </p:nvSpPr>
          <p:spPr>
            <a:xfrm>
              <a:off x="8754833" y="2215298"/>
              <a:ext cx="800860" cy="450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Visual</a:t>
              </a:r>
              <a:endParaRPr lang="en-US" sz="1600" dirty="0">
                <a:solidFill>
                  <a:schemeClr val="bg1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6A4505-A99F-C0F1-C6E7-012B8C0EBEFB}"/>
                </a:ext>
              </a:extLst>
            </p:cNvPr>
            <p:cNvSpPr txBox="1"/>
            <p:nvPr/>
          </p:nvSpPr>
          <p:spPr>
            <a:xfrm>
              <a:off x="9814207" y="4210379"/>
              <a:ext cx="862673" cy="450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Verbal</a:t>
              </a:r>
              <a:endParaRPr lang="en-US" sz="1600" dirty="0">
                <a:solidFill>
                  <a:schemeClr val="bg1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C0FCF2-58DE-4EBB-25F7-2CB45A049D7E}"/>
                </a:ext>
              </a:extLst>
            </p:cNvPr>
            <p:cNvSpPr txBox="1"/>
            <p:nvPr/>
          </p:nvSpPr>
          <p:spPr>
            <a:xfrm>
              <a:off x="7324633" y="4154255"/>
              <a:ext cx="1430200" cy="4501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Experiential</a:t>
              </a:r>
              <a:endParaRPr lang="en-US" sz="1600" dirty="0">
                <a:solidFill>
                  <a:schemeClr val="bg1"/>
                </a:solidFill>
                <a:latin typeface="Avenir N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053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18DAA73-7001-4F2F-85FD-E761B2C44A43}"/>
              </a:ext>
            </a:extLst>
          </p:cNvPr>
          <p:cNvSpPr txBox="1"/>
          <p:nvPr/>
        </p:nvSpPr>
        <p:spPr>
          <a:xfrm>
            <a:off x="3813833" y="1249533"/>
            <a:ext cx="81624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chemeClr val="accent2"/>
                </a:solidFill>
                <a:latin typeface="Avenir Next Condensed" panose="020B0506020202020204" pitchFamily="34" charset="0"/>
                <a:ea typeface="Lato" panose="020F0502020204030203" pitchFamily="34" charset="0"/>
                <a:cs typeface="Poppins" panose="00000500000000000000" pitchFamily="2" charset="0"/>
              </a:rPr>
              <a:t>WHAT REALLY MATTERS IN BRANDING?</a:t>
            </a:r>
            <a:endParaRPr lang="id-ID" sz="4600" dirty="0">
              <a:solidFill>
                <a:schemeClr val="accent2"/>
              </a:solidFill>
              <a:latin typeface="Avenir Next Condensed" panose="020B0506020202020204" pitchFamily="34" charset="0"/>
              <a:ea typeface="Lato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357D64-FE70-43CE-BF0B-D6ACE90EE405}"/>
              </a:ext>
            </a:extLst>
          </p:cNvPr>
          <p:cNvSpPr/>
          <p:nvPr/>
        </p:nvSpPr>
        <p:spPr>
          <a:xfrm>
            <a:off x="4366097" y="2389125"/>
            <a:ext cx="6233892" cy="329320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To have a truly great brand:</a:t>
            </a:r>
          </a:p>
          <a:p>
            <a:pPr marL="742950" lvl="1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The “icing on the cake” matters.</a:t>
            </a:r>
          </a:p>
          <a:p>
            <a:pPr marL="742950" lvl="1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Consistency matters.</a:t>
            </a:r>
          </a:p>
          <a:p>
            <a:pPr marL="742950" lvl="1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Intentionality matters.</a:t>
            </a:r>
          </a:p>
          <a:p>
            <a:pPr marL="1657350" lvl="3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Who do I want to attract?</a:t>
            </a:r>
          </a:p>
          <a:p>
            <a:pPr marL="1657350" lvl="3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What do I want to be known for?</a:t>
            </a:r>
          </a:p>
        </p:txBody>
      </p:sp>
      <p:pic>
        <p:nvPicPr>
          <p:cNvPr id="5" name="Picture Placeholder 4" descr="A person working on her computer&#10;&#10;Description automatically generated with medium confidence">
            <a:extLst>
              <a:ext uri="{FF2B5EF4-FFF2-40B4-BE49-F238E27FC236}">
                <a16:creationId xmlns:a16="http://schemas.microsoft.com/office/drawing/2014/main" id="{F52F2FE1-4385-96AF-E0D3-FA3FC2C11D6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r="5561"/>
          <a:stretch>
            <a:fillRect/>
          </a:stretch>
        </p:blipFill>
        <p:spPr>
          <a:xfrm flipH="1">
            <a:off x="826420" y="1249533"/>
            <a:ext cx="2987413" cy="4358933"/>
          </a:xfrm>
        </p:spPr>
      </p:pic>
    </p:spTree>
    <p:extLst>
      <p:ext uri="{BB962C8B-B14F-4D97-AF65-F5344CB8AC3E}">
        <p14:creationId xmlns:p14="http://schemas.microsoft.com/office/powerpoint/2010/main" val="177468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AA92EF82-CF6E-214C-9854-8C65399F69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49378" y="534368"/>
            <a:ext cx="4425196" cy="5427667"/>
          </a:xfr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47E3FA9-444C-4D67-BE11-3EC4AFEC0631}"/>
              </a:ext>
            </a:extLst>
          </p:cNvPr>
          <p:cNvSpPr txBox="1"/>
          <p:nvPr/>
        </p:nvSpPr>
        <p:spPr>
          <a:xfrm>
            <a:off x="5674574" y="1000318"/>
            <a:ext cx="65542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pc="100" dirty="0">
                <a:solidFill>
                  <a:schemeClr val="bg1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BRAND ELEMENT #1:</a:t>
            </a:r>
          </a:p>
          <a:p>
            <a:r>
              <a:rPr lang="en-US" sz="4400" spc="100" dirty="0">
                <a:solidFill>
                  <a:schemeClr val="bg1"/>
                </a:solidFill>
                <a:latin typeface="Avenir Next Condensed" panose="020B0506020202020204" pitchFamily="34" charset="0"/>
                <a:ea typeface="Roboto Medium" panose="02000000000000000000" pitchFamily="2" charset="0"/>
                <a:cs typeface="Poppins" panose="00000500000000000000" pitchFamily="2" charset="0"/>
              </a:rPr>
              <a:t>COMPANY NAME AND LOGO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A3B1F87-057E-B349-B09E-C4B6E6C50D04}"/>
              </a:ext>
            </a:extLst>
          </p:cNvPr>
          <p:cNvGrpSpPr/>
          <p:nvPr/>
        </p:nvGrpSpPr>
        <p:grpSpPr>
          <a:xfrm>
            <a:off x="1884518" y="1106511"/>
            <a:ext cx="3118108" cy="1338821"/>
            <a:chOff x="4030185" y="2437367"/>
            <a:chExt cx="3118108" cy="133882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CEF9951-F573-4161-BB53-38A5DA9B62E5}"/>
                </a:ext>
              </a:extLst>
            </p:cNvPr>
            <p:cNvSpPr/>
            <p:nvPr/>
          </p:nvSpPr>
          <p:spPr>
            <a:xfrm>
              <a:off x="4030185" y="2639854"/>
              <a:ext cx="3118108" cy="1136334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420801" dist="111056" dir="2700000" sx="98000" sy="98000" algn="ctr" rotWithShape="0">
                <a:srgbClr val="000000">
                  <a:alpha val="4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3B556F-0BAC-4216-9525-4CD198F7C374}"/>
                </a:ext>
              </a:extLst>
            </p:cNvPr>
            <p:cNvSpPr txBox="1"/>
            <p:nvPr/>
          </p:nvSpPr>
          <p:spPr>
            <a:xfrm>
              <a:off x="4203072" y="3054449"/>
              <a:ext cx="2409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Poppins SemiBold" panose="00000700000000000000" pitchFamily="2" charset="0"/>
                </a:rPr>
                <a:t>Does a DBA make sense for my practice?</a:t>
              </a:r>
              <a:endParaRPr lang="en-ID" sz="1600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Poppins SemiBold" panose="00000700000000000000" pitchFamily="2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CA884F-517B-4186-A05B-58DC97E70023}"/>
                </a:ext>
              </a:extLst>
            </p:cNvPr>
            <p:cNvSpPr/>
            <p:nvPr/>
          </p:nvSpPr>
          <p:spPr>
            <a:xfrm>
              <a:off x="4402728" y="2437367"/>
              <a:ext cx="536309" cy="53877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sz="11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6EDFB8-5252-E643-A859-3CDD8C717F79}"/>
              </a:ext>
            </a:extLst>
          </p:cNvPr>
          <p:cNvGrpSpPr/>
          <p:nvPr/>
        </p:nvGrpSpPr>
        <p:grpSpPr>
          <a:xfrm>
            <a:off x="1884518" y="2598904"/>
            <a:ext cx="3118108" cy="1338821"/>
            <a:chOff x="4030185" y="3929760"/>
            <a:chExt cx="3118108" cy="1338821"/>
          </a:xfrm>
        </p:grpSpPr>
        <p:sp>
          <p:nvSpPr>
            <p:cNvPr id="16" name="Rectangle: Rounded Corners 1">
              <a:extLst>
                <a:ext uri="{FF2B5EF4-FFF2-40B4-BE49-F238E27FC236}">
                  <a16:creationId xmlns:a16="http://schemas.microsoft.com/office/drawing/2014/main" id="{EE717037-9556-DA41-84C3-F3B1B8D3CD29}"/>
                </a:ext>
              </a:extLst>
            </p:cNvPr>
            <p:cNvSpPr/>
            <p:nvPr/>
          </p:nvSpPr>
          <p:spPr>
            <a:xfrm>
              <a:off x="4030185" y="4132247"/>
              <a:ext cx="3118108" cy="1136334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420801" dist="111056" dir="2700000" sx="98000" sy="98000" algn="ctr" rotWithShape="0">
                <a:srgbClr val="000000">
                  <a:alpha val="4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B49BCB-A674-2B4F-BF09-D85056582AF9}"/>
                </a:ext>
              </a:extLst>
            </p:cNvPr>
            <p:cNvSpPr txBox="1"/>
            <p:nvPr/>
          </p:nvSpPr>
          <p:spPr>
            <a:xfrm>
              <a:off x="4203072" y="4546842"/>
              <a:ext cx="2409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Poppins SemiBold" panose="00000700000000000000" pitchFamily="2" charset="0"/>
                </a:rPr>
                <a:t>What type of name </a:t>
              </a:r>
            </a:p>
            <a:p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Poppins SemiBold" panose="00000700000000000000" pitchFamily="2" charset="0"/>
                </a:rPr>
                <a:t>do I need?</a:t>
              </a:r>
              <a:endParaRPr lang="en-ID" sz="1600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Poppins SemiBold" panose="00000700000000000000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2C018BE-F788-4543-BF95-27CB2BD41619}"/>
                </a:ext>
              </a:extLst>
            </p:cNvPr>
            <p:cNvSpPr/>
            <p:nvPr/>
          </p:nvSpPr>
          <p:spPr>
            <a:xfrm>
              <a:off x="4402728" y="3929760"/>
              <a:ext cx="536309" cy="53877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sz="11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A2CD19-81E7-EE46-AAD4-745BC2B56213}"/>
              </a:ext>
            </a:extLst>
          </p:cNvPr>
          <p:cNvGrpSpPr/>
          <p:nvPr/>
        </p:nvGrpSpPr>
        <p:grpSpPr>
          <a:xfrm>
            <a:off x="1884518" y="4075736"/>
            <a:ext cx="3118108" cy="1338821"/>
            <a:chOff x="4030185" y="5406592"/>
            <a:chExt cx="3118108" cy="1338821"/>
          </a:xfrm>
        </p:grpSpPr>
        <p:sp>
          <p:nvSpPr>
            <p:cNvPr id="19" name="Rectangle: Rounded Corners 1">
              <a:extLst>
                <a:ext uri="{FF2B5EF4-FFF2-40B4-BE49-F238E27FC236}">
                  <a16:creationId xmlns:a16="http://schemas.microsoft.com/office/drawing/2014/main" id="{529D5B8D-AB81-E245-8B89-6FCEC90A8DBF}"/>
                </a:ext>
              </a:extLst>
            </p:cNvPr>
            <p:cNvSpPr/>
            <p:nvPr/>
          </p:nvSpPr>
          <p:spPr>
            <a:xfrm>
              <a:off x="4030185" y="5609079"/>
              <a:ext cx="3118108" cy="1136334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420801" dist="111056" dir="2700000" sx="98000" sy="98000" algn="ctr" rotWithShape="0">
                <a:srgbClr val="000000">
                  <a:alpha val="4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78F1B4-9D10-EF4E-ACAE-5F2DA6174772}"/>
                </a:ext>
              </a:extLst>
            </p:cNvPr>
            <p:cNvSpPr txBox="1"/>
            <p:nvPr/>
          </p:nvSpPr>
          <p:spPr>
            <a:xfrm>
              <a:off x="4203072" y="6023674"/>
              <a:ext cx="2409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Poppins SemiBold" panose="00000700000000000000" pitchFamily="2" charset="0"/>
                </a:rPr>
                <a:t>What’s important </a:t>
              </a:r>
            </a:p>
            <a:p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  <a:latin typeface="Avenir Next" panose="020B0503020202020204" pitchFamily="34" charset="0"/>
                  <a:cs typeface="Poppins SemiBold" panose="00000700000000000000" pitchFamily="2" charset="0"/>
                </a:rPr>
                <a:t>for my logo?</a:t>
              </a:r>
              <a:endParaRPr lang="en-ID" sz="1600" dirty="0">
                <a:solidFill>
                  <a:schemeClr val="bg2">
                    <a:lumMod val="25000"/>
                  </a:schemeClr>
                </a:solidFill>
                <a:latin typeface="Avenir Next" panose="020B0503020202020204" pitchFamily="34" charset="0"/>
                <a:cs typeface="Poppins SemiBold" panose="00000700000000000000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107FDBB-BCB4-A24F-B9D4-3F3C6FA66C0C}"/>
                </a:ext>
              </a:extLst>
            </p:cNvPr>
            <p:cNvSpPr/>
            <p:nvPr/>
          </p:nvSpPr>
          <p:spPr>
            <a:xfrm>
              <a:off x="4402728" y="5406592"/>
              <a:ext cx="536309" cy="53877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sz="11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</p:grp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DA968E9E-3051-7C1A-CEB1-469F70172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828" y="3262512"/>
            <a:ext cx="1115568" cy="704241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58691666-492B-0499-97D7-E878DD922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652" y="3966753"/>
            <a:ext cx="1380447" cy="872223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C75D9D4-0A81-E821-12B1-BB3FEAC73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078" y="4555082"/>
            <a:ext cx="1115568" cy="947297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1EDDEA4-FC46-4D92-4678-B3B2100D8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5299" y="5069988"/>
            <a:ext cx="1115568" cy="864781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BEB4722A-6B6E-3873-415C-DDECC6955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7163" y="2699526"/>
            <a:ext cx="1113427" cy="876307"/>
          </a:xfrm>
          <a:prstGeom prst="rect">
            <a:avLst/>
          </a:prstGeom>
        </p:spPr>
      </p:pic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E435220-8779-2E86-BEC5-E2504F7C1C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4845" y="4224852"/>
            <a:ext cx="1527888" cy="39258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AA6E40C-1BA1-938B-99E2-C96DC7AB18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5571" y="2706960"/>
            <a:ext cx="1335024" cy="861437"/>
          </a:xfrm>
          <a:prstGeom prst="rect">
            <a:avLst/>
          </a:prstGeom>
        </p:spPr>
      </p:pic>
      <p:pic>
        <p:nvPicPr>
          <p:cNvPr id="15" name="Picture 1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18D2742-CA36-3F5D-BA48-7011E10EED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5379" y="5332462"/>
            <a:ext cx="1188720" cy="3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1309042-0EC0-4A4C-AEEE-56C561728EF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0110" y="1548067"/>
            <a:ext cx="5855836" cy="2423135"/>
          </a:xfr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A4E7F84-F0C7-4F24-83E9-30AC242E4D46}"/>
              </a:ext>
            </a:extLst>
          </p:cNvPr>
          <p:cNvSpPr/>
          <p:nvPr/>
        </p:nvSpPr>
        <p:spPr>
          <a:xfrm>
            <a:off x="6255946" y="2603590"/>
            <a:ext cx="4273236" cy="342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It’s primarily a conversion tool, not a marketing tool.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It’s the one place that tells the whole story.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Everything else is designed to drive people there.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Almost every prospect will vet you there.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893D34-6553-4AF9-A150-5A8B33A355CF}"/>
              </a:ext>
            </a:extLst>
          </p:cNvPr>
          <p:cNvSpPr txBox="1"/>
          <p:nvPr/>
        </p:nvSpPr>
        <p:spPr>
          <a:xfrm>
            <a:off x="6600575" y="1129063"/>
            <a:ext cx="6987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Next Condensed" panose="020B0506020202020204" pitchFamily="34" charset="0"/>
                <a:ea typeface="Lato" panose="020F0502020204030203" pitchFamily="34" charset="0"/>
                <a:cs typeface="Poppins" panose="00000500000000000000" pitchFamily="2" charset="0"/>
              </a:rPr>
              <a:t>BRAND ELEMENT #2: </a:t>
            </a:r>
          </a:p>
          <a:p>
            <a:r>
              <a:rPr lang="en-US" sz="4800" dirty="0">
                <a:solidFill>
                  <a:schemeClr val="bg1"/>
                </a:solidFill>
                <a:latin typeface="Avenir Next Condensed" panose="020B0506020202020204" pitchFamily="34" charset="0"/>
                <a:ea typeface="Lato" panose="020F0502020204030203" pitchFamily="34" charset="0"/>
                <a:cs typeface="Poppins" panose="00000500000000000000" pitchFamily="2" charset="0"/>
              </a:rPr>
              <a:t>YOUR WEBSITE</a:t>
            </a:r>
            <a:endParaRPr lang="id-ID" sz="4800" dirty="0">
              <a:solidFill>
                <a:schemeClr val="bg1"/>
              </a:solidFill>
              <a:latin typeface="Avenir Next Condensed" panose="020B0506020202020204" pitchFamily="34" charset="0"/>
              <a:ea typeface="Lato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136F5-44FF-CC8E-F609-08836D362E9B}"/>
              </a:ext>
            </a:extLst>
          </p:cNvPr>
          <p:cNvSpPr txBox="1"/>
          <p:nvPr/>
        </p:nvSpPr>
        <p:spPr>
          <a:xfrm>
            <a:off x="1654522" y="4155771"/>
            <a:ext cx="4601424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The role of your website may be different than you think!</a:t>
            </a:r>
          </a:p>
        </p:txBody>
      </p:sp>
    </p:spTree>
    <p:extLst>
      <p:ext uri="{BB962C8B-B14F-4D97-AF65-F5344CB8AC3E}">
        <p14:creationId xmlns:p14="http://schemas.microsoft.com/office/powerpoint/2010/main" val="427050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#F57B6B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57B6B"/>
      </a:accent1>
      <a:accent2>
        <a:srgbClr val="233C5A"/>
      </a:accent2>
      <a:accent3>
        <a:srgbClr val="151231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DA0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18197</TotalTime>
  <Words>777</Words>
  <Application>Microsoft Macintosh PowerPoint</Application>
  <PresentationFormat>Widescreen</PresentationFormat>
  <Paragraphs>140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Avenir Next</vt:lpstr>
      <vt:lpstr>Avenir Next Condensed</vt:lpstr>
      <vt:lpstr>Avenir Next Demi Bold</vt:lpstr>
      <vt:lpstr>Calibri</vt:lpstr>
      <vt:lpstr>Montserrat</vt:lpstr>
      <vt:lpstr>Muli</vt:lpstr>
      <vt:lpstr>Open Sans</vt:lpstr>
      <vt:lpstr>Pathway Gothic One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Kelly Edwards</cp:lastModifiedBy>
  <cp:revision>119</cp:revision>
  <dcterms:created xsi:type="dcterms:W3CDTF">2021-03-15T13:19:22Z</dcterms:created>
  <dcterms:modified xsi:type="dcterms:W3CDTF">2023-03-15T12:58:34Z</dcterms:modified>
</cp:coreProperties>
</file>